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1"/>
  </p:notesMasterIdLst>
  <p:handoutMasterIdLst>
    <p:handoutMasterId r:id="rId42"/>
  </p:handoutMasterIdLst>
  <p:sldIdLst>
    <p:sldId id="258" r:id="rId2"/>
    <p:sldId id="256" r:id="rId3"/>
    <p:sldId id="261" r:id="rId4"/>
    <p:sldId id="262" r:id="rId5"/>
    <p:sldId id="267" r:id="rId6"/>
    <p:sldId id="264" r:id="rId7"/>
    <p:sldId id="314" r:id="rId8"/>
    <p:sldId id="315" r:id="rId9"/>
    <p:sldId id="280" r:id="rId10"/>
    <p:sldId id="307" r:id="rId11"/>
    <p:sldId id="281" r:id="rId12"/>
    <p:sldId id="308" r:id="rId13"/>
    <p:sldId id="282" r:id="rId14"/>
    <p:sldId id="309" r:id="rId15"/>
    <p:sldId id="283" r:id="rId16"/>
    <p:sldId id="310" r:id="rId17"/>
    <p:sldId id="284" r:id="rId18"/>
    <p:sldId id="311" r:id="rId19"/>
    <p:sldId id="286" r:id="rId20"/>
    <p:sldId id="313" r:id="rId21"/>
    <p:sldId id="259" r:id="rId22"/>
    <p:sldId id="260" r:id="rId23"/>
    <p:sldId id="263" r:id="rId24"/>
    <p:sldId id="266" r:id="rId25"/>
    <p:sldId id="265" r:id="rId26"/>
    <p:sldId id="316" r:id="rId27"/>
    <p:sldId id="317" r:id="rId28"/>
    <p:sldId id="268" r:id="rId29"/>
    <p:sldId id="301" r:id="rId30"/>
    <p:sldId id="269" r:id="rId31"/>
    <p:sldId id="300" r:id="rId32"/>
    <p:sldId id="270" r:id="rId33"/>
    <p:sldId id="299" r:id="rId34"/>
    <p:sldId id="271" r:id="rId35"/>
    <p:sldId id="298" r:id="rId36"/>
    <p:sldId id="272" r:id="rId37"/>
    <p:sldId id="297" r:id="rId38"/>
    <p:sldId id="273" r:id="rId39"/>
    <p:sldId id="295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3838"/>
    <a:srgbClr val="FFFFFF"/>
    <a:srgbClr val="008000"/>
    <a:srgbClr val="1C1C1C"/>
    <a:srgbClr val="F709D5"/>
    <a:srgbClr val="B482DA"/>
    <a:srgbClr val="66812B"/>
    <a:srgbClr val="E2D80E"/>
    <a:srgbClr val="A0A947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5716" autoAdjust="0"/>
  </p:normalViewPr>
  <p:slideViewPr>
    <p:cSldViewPr snapToGrid="0">
      <p:cViewPr varScale="1">
        <p:scale>
          <a:sx n="105" d="100"/>
          <a:sy n="105" d="100"/>
        </p:scale>
        <p:origin x="69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1D65BA6-E7FD-FA15-C799-DB61A97349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9CE7AE-CE14-ACE4-50A3-EC2777C869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AD9E47-0C87-4CE9-9BC3-3655E8D3C11F}" type="datetimeFigureOut">
              <a:rPr lang="en-US" smtClean="0"/>
              <a:t>7/29/2025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B84AE4-7BD6-C24A-1F1E-17D55ECB60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0EEBFB-7F6A-FA68-F8EC-BB8D3783FE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EF84E-FF60-43FE-9354-54928ABD89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4627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4B0B08-5BD6-4C06-B899-43F2586FDCFC}" type="datetimeFigureOut">
              <a:rPr lang="en-US" smtClean="0"/>
              <a:t>7/29/2025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142214-3D4C-48C7-B333-4E94838685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9193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C461C-3463-4760-8403-DFCE46F70662}" type="datetime1">
              <a:rPr lang="en-US" smtClean="0"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055A-8C87-4968-8F9A-02A0AFA2F2D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6355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1" name="voltage.wav"/>
          </p:stSnd>
        </p:sndAc>
      </p:transition>
    </mc:Choice>
    <mc:Fallback>
      <p:transition spd="slow">
        <p:random/>
        <p:sndAc>
          <p:stSnd>
            <p:snd r:embed="rId1" name="voltage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33E04-CF40-49E7-B11C-53743F434B55}" type="datetime1">
              <a:rPr lang="en-US" smtClean="0"/>
              <a:t>7/29/2025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055A-8C87-4968-8F9A-02A0AFA2F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100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1" name="voltage.wav"/>
          </p:stSnd>
        </p:sndAc>
      </p:transition>
    </mc:Choice>
    <mc:Fallback>
      <p:transition spd="slow">
        <p:random/>
        <p:sndAc>
          <p:stSnd>
            <p:snd r:embed="rId1" name="voltage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22411-10BF-455D-86AC-4E574BDD1D54}" type="datetime1">
              <a:rPr lang="en-US" smtClean="0"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055A-8C87-4968-8F9A-02A0AFA2F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676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1" name="voltage.wav"/>
          </p:stSnd>
        </p:sndAc>
      </p:transition>
    </mc:Choice>
    <mc:Fallback>
      <p:transition spd="slow">
        <p:random/>
        <p:sndAc>
          <p:stSnd>
            <p:snd r:embed="rId1" name="voltage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AD0B3-71AD-4062-8EA8-E85686DF095C}" type="datetime1">
              <a:rPr lang="en-US" smtClean="0"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055A-8C87-4968-8F9A-02A0AFA2F2D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8239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1" name="voltage.wav"/>
          </p:stSnd>
        </p:sndAc>
      </p:transition>
    </mc:Choice>
    <mc:Fallback>
      <p:transition spd="slow">
        <p:random/>
        <p:sndAc>
          <p:stSnd>
            <p:snd r:embed="rId1" name="voltage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673B7-A30E-4BF1-B7A0-201ADE0D38C9}" type="datetime1">
              <a:rPr lang="en-US" smtClean="0"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055A-8C87-4968-8F9A-02A0AFA2F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466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1" name="voltage.wav"/>
          </p:stSnd>
        </p:sndAc>
      </p:transition>
    </mc:Choice>
    <mc:Fallback>
      <p:transition spd="slow">
        <p:random/>
        <p:sndAc>
          <p:stSnd>
            <p:snd r:embed="rId1" name="voltage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EC38-218C-4FA3-8ADA-03A99BD299C8}" type="datetime1">
              <a:rPr lang="en-US" smtClean="0"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055A-8C87-4968-8F9A-02A0AFA2F2D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92158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1" name="voltage.wav"/>
          </p:stSnd>
        </p:sndAc>
      </p:transition>
    </mc:Choice>
    <mc:Fallback>
      <p:transition spd="slow">
        <p:random/>
        <p:sndAc>
          <p:stSnd>
            <p:snd r:embed="rId1" name="voltage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849B7-F196-42C1-B167-F45DE90947E8}" type="datetime1">
              <a:rPr lang="en-US" smtClean="0"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055A-8C87-4968-8F9A-02A0AFA2F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59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1" name="voltage.wav"/>
          </p:stSnd>
        </p:sndAc>
      </p:transition>
    </mc:Choice>
    <mc:Fallback>
      <p:transition spd="slow">
        <p:random/>
        <p:sndAc>
          <p:stSnd>
            <p:snd r:embed="rId1" name="voltage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60C6B-5BAC-410D-8FE7-2D349FF59687}" type="datetime1">
              <a:rPr lang="en-US" smtClean="0"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055A-8C87-4968-8F9A-02A0AFA2F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050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1" name="voltage.wav"/>
          </p:stSnd>
        </p:sndAc>
      </p:transition>
    </mc:Choice>
    <mc:Fallback>
      <p:transition spd="slow">
        <p:random/>
        <p:sndAc>
          <p:stSnd>
            <p:snd r:embed="rId1" name="voltage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814B1-DD57-4D73-BEAE-FBA7D45789BD}" type="datetime1">
              <a:rPr lang="en-US" smtClean="0"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055A-8C87-4968-8F9A-02A0AFA2F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365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1" name="voltage.wav"/>
          </p:stSnd>
        </p:sndAc>
      </p:transition>
    </mc:Choice>
    <mc:Fallback>
      <p:transition spd="slow">
        <p:random/>
        <p:sndAc>
          <p:stSnd>
            <p:snd r:embed="rId1" name="voltage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58CB2-16D5-4DDC-BC62-34353F8FDD43}" type="datetime1">
              <a:rPr lang="en-US" smtClean="0"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055A-8C87-4968-8F9A-02A0AFA2F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155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1" name="voltage.wav"/>
          </p:stSnd>
        </p:sndAc>
      </p:transition>
    </mc:Choice>
    <mc:Fallback>
      <p:transition spd="slow">
        <p:random/>
        <p:sndAc>
          <p:stSnd>
            <p:snd r:embed="rId1" name="voltage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89134-C9A0-427A-B257-02E4393A1EF6}" type="datetime1">
              <a:rPr lang="en-US" smtClean="0"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055A-8C87-4968-8F9A-02A0AFA2F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997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1" name="voltage.wav"/>
          </p:stSnd>
        </p:sndAc>
      </p:transition>
    </mc:Choice>
    <mc:Fallback>
      <p:transition spd="slow">
        <p:random/>
        <p:sndAc>
          <p:stSnd>
            <p:snd r:embed="rId1" name="voltage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5196C-39CD-4329-B54C-415FECDB634C}" type="datetime1">
              <a:rPr lang="en-US" smtClean="0"/>
              <a:t>7/29/2025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055A-8C87-4968-8F9A-02A0AFA2F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508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1" name="voltage.wav"/>
          </p:stSnd>
        </p:sndAc>
      </p:transition>
    </mc:Choice>
    <mc:Fallback>
      <p:transition spd="slow">
        <p:random/>
        <p:sndAc>
          <p:stSnd>
            <p:snd r:embed="rId1" name="voltage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FEED5-11F1-48B5-9ED1-1DE850BA68DA}" type="datetime1">
              <a:rPr lang="en-US" smtClean="0"/>
              <a:t>7/29/2025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055A-8C87-4968-8F9A-02A0AFA2F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293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1" name="voltage.wav"/>
          </p:stSnd>
        </p:sndAc>
      </p:transition>
    </mc:Choice>
    <mc:Fallback>
      <p:transition spd="slow">
        <p:random/>
        <p:sndAc>
          <p:stSnd>
            <p:snd r:embed="rId1" name="voltage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37455-9EC5-421A-B444-173EDF9F93D3}" type="datetime1">
              <a:rPr lang="en-US" smtClean="0"/>
              <a:t>7/29/2025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055A-8C87-4968-8F9A-02A0AFA2F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75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1" name="voltage.wav"/>
          </p:stSnd>
        </p:sndAc>
      </p:transition>
    </mc:Choice>
    <mc:Fallback>
      <p:transition spd="slow">
        <p:random/>
        <p:sndAc>
          <p:stSnd>
            <p:snd r:embed="rId1" name="voltage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173A2-2DEB-41ED-91E9-F6592612BB79}" type="datetime1">
              <a:rPr lang="en-US" smtClean="0"/>
              <a:t>7/29/2025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055A-8C87-4968-8F9A-02A0AFA2F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346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1" name="voltage.wav"/>
          </p:stSnd>
        </p:sndAc>
      </p:transition>
    </mc:Choice>
    <mc:Fallback>
      <p:transition spd="slow">
        <p:random/>
        <p:sndAc>
          <p:stSnd>
            <p:snd r:embed="rId1" name="voltage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B07E6-62F7-4656-870B-EC4310979813}" type="datetime1">
              <a:rPr lang="en-US" smtClean="0"/>
              <a:t>7/29/2025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055A-8C87-4968-8F9A-02A0AFA2F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749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1" name="voltage.wav"/>
          </p:stSnd>
        </p:sndAc>
      </p:transition>
    </mc:Choice>
    <mc:Fallback>
      <p:transition spd="slow">
        <p:random/>
        <p:sndAc>
          <p:stSnd>
            <p:snd r:embed="rId1" name="voltage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D4A5A-5D85-4B2B-99A0-146F8A7C1377}" type="datetime1">
              <a:rPr lang="en-US" smtClean="0"/>
              <a:t>7/29/2025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055A-8C87-4968-8F9A-02A0AFA2F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629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1" name="voltage.wav"/>
          </p:stSnd>
        </p:sndAc>
      </p:transition>
    </mc:Choice>
    <mc:Fallback>
      <p:transition spd="slow">
        <p:random/>
        <p:sndAc>
          <p:stSnd>
            <p:snd r:embed="rId1" name="voltage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audio" Target="../media/audio1.wav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D6A4732-3ECC-43E8-8DB5-EC393DC68449}" type="datetime1">
              <a:rPr lang="en-US" smtClean="0"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35E055A-8C87-4968-8F9A-02A0AFA2F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8536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19" name="voltage.wav"/>
          </p:stSnd>
        </p:sndAc>
      </p:transition>
    </mc:Choice>
    <mc:Fallback>
      <p:transition spd="slow">
        <p:random/>
        <p:sndAc>
          <p:stSnd>
            <p:snd r:embed="rId19" name="voltage.wav"/>
          </p:stSnd>
        </p:sndAc>
      </p:transition>
    </mc:Fallback>
  </mc:AlternateConten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slide" Target="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3" Type="http://schemas.openxmlformats.org/officeDocument/2006/relationships/slide" Target="slide26.xml"/><Relationship Id="rId7" Type="http://schemas.openxmlformats.org/officeDocument/2006/relationships/slide" Target="slide3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5" Type="http://schemas.openxmlformats.org/officeDocument/2006/relationships/slide" Target="slide30.xml"/><Relationship Id="rId4" Type="http://schemas.openxmlformats.org/officeDocument/2006/relationships/slide" Target="slide28.xml"/><Relationship Id="rId9" Type="http://schemas.openxmlformats.org/officeDocument/2006/relationships/slide" Target="slide3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" Target="slide7.xml"/><Relationship Id="rId7" Type="http://schemas.openxmlformats.org/officeDocument/2006/relationships/slide" Target="slide1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slide" Target="slide11.xml"/><Relationship Id="rId4" Type="http://schemas.openxmlformats.org/officeDocument/2006/relationships/slide" Target="slide9.xml"/><Relationship Id="rId9" Type="http://schemas.openxmlformats.org/officeDocument/2006/relationships/slide" Target="slide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EC035-5545-C636-DBC6-94ED9AF76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07216" y="5597136"/>
            <a:ext cx="1142245" cy="669925"/>
          </a:xfrm>
        </p:spPr>
        <p:txBody>
          <a:bodyPr/>
          <a:lstStyle/>
          <a:p>
            <a:fld id="{F35E055A-8C87-4968-8F9A-02A0AFA2F2DC}" type="slidenum">
              <a:rPr lang="en-US" smtClean="0">
                <a:solidFill>
                  <a:schemeClr val="tx1"/>
                </a:solidFill>
              </a:rPr>
              <a:t>1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Action Button: Blank 6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E17698A-8CFC-EE3E-83EF-23196B2FB918}"/>
              </a:ext>
            </a:extLst>
          </p:cNvPr>
          <p:cNvSpPr/>
          <p:nvPr/>
        </p:nvSpPr>
        <p:spPr>
          <a:xfrm>
            <a:off x="-1" y="0"/>
            <a:ext cx="6223519" cy="6858000"/>
          </a:xfrm>
          <a:prstGeom prst="actionButtonBlank">
            <a:avLst/>
          </a:prstGeom>
          <a:solidFill>
            <a:srgbClr val="F709D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 rtl="1"/>
            <a:r>
              <a:rPr lang="fa-IR" sz="11500" dirty="0"/>
              <a:t>فارسی</a:t>
            </a:r>
            <a:r>
              <a:rPr lang="fa-IR" sz="11500" dirty="0">
                <a:solidFill>
                  <a:srgbClr val="00B0F0"/>
                </a:solidFill>
              </a:rPr>
              <a:t>-</a:t>
            </a:r>
            <a:r>
              <a:rPr lang="en-US" sz="11500" dirty="0"/>
              <a:t>Farsi</a:t>
            </a:r>
          </a:p>
        </p:txBody>
      </p:sp>
      <p:sp>
        <p:nvSpPr>
          <p:cNvPr id="8" name="Action Button: Blank 7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6E7D2DF9-BD6F-0C45-EE29-1EB5AF11E890}"/>
              </a:ext>
            </a:extLst>
          </p:cNvPr>
          <p:cNvSpPr/>
          <p:nvPr/>
        </p:nvSpPr>
        <p:spPr>
          <a:xfrm>
            <a:off x="6214189" y="0"/>
            <a:ext cx="5977812" cy="6858000"/>
          </a:xfrm>
          <a:prstGeom prst="actionButtonBlank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solidFill>
                  <a:schemeClr val="bg1"/>
                </a:solidFill>
              </a:rPr>
              <a:t>English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EB12E62-FB9B-F927-A26C-9ECEA7103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07067"/>
          </a:xfrm>
        </p:spPr>
        <p:txBody>
          <a:bodyPr>
            <a:normAutofit/>
          </a:bodyPr>
          <a:lstStyle/>
          <a:p>
            <a:pPr algn="ctr" rtl="1"/>
            <a:r>
              <a:rPr lang="fa-IR" sz="7200" dirty="0">
                <a:solidFill>
                  <a:srgbClr val="002060"/>
                </a:solidFill>
                <a:latin typeface="+mn-lt"/>
              </a:rPr>
              <a:t>یک زبان انتخاب کن</a:t>
            </a:r>
            <a:r>
              <a:rPr lang="fa-IR" sz="7200" dirty="0">
                <a:solidFill>
                  <a:srgbClr val="FF0000"/>
                </a:solidFill>
                <a:latin typeface="+mn-lt"/>
              </a:rPr>
              <a:t>؟</a:t>
            </a:r>
            <a:r>
              <a:rPr lang="fa-IR" sz="7200" dirty="0">
                <a:latin typeface="+mn-lt"/>
              </a:rPr>
              <a:t>       </a:t>
            </a:r>
            <a:r>
              <a:rPr lang="en-US" sz="7200" dirty="0">
                <a:latin typeface="+mn-lt"/>
              </a:rPr>
              <a:t> </a:t>
            </a:r>
            <a:r>
              <a:rPr lang="en-US" sz="7200" dirty="0">
                <a:solidFill>
                  <a:srgbClr val="00B0F0"/>
                </a:solidFill>
                <a:latin typeface="+mn-lt"/>
              </a:rPr>
              <a:t>select language</a:t>
            </a:r>
            <a:r>
              <a:rPr lang="en-US" sz="7200" dirty="0">
                <a:solidFill>
                  <a:srgbClr val="FF0000"/>
                </a:solidFill>
                <a:latin typeface="+mn-lt"/>
              </a:rPr>
              <a:t>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A463E90-012D-592C-C134-CFFC0A26C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3A37B8E-0C99-AA3F-B921-46EAA825C2E4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1"/>
              <a:chExt cx="12192000" cy="6858000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63B41BA-B7A3-56AB-5875-4F46CAD36206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6858000"/>
              </a:xfrm>
              <a:prstGeom prst="rect">
                <a:avLst/>
              </a:prstGeom>
              <a:solidFill>
                <a:srgbClr val="292929"/>
              </a:solidFill>
              <a:ln>
                <a:solidFill>
                  <a:srgbClr val="28282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B78AF9B4-7108-A29F-B7EE-D62D73257788}"/>
                  </a:ext>
                </a:extLst>
              </p:cNvPr>
              <p:cNvGrpSpPr/>
              <p:nvPr/>
            </p:nvGrpSpPr>
            <p:grpSpPr>
              <a:xfrm>
                <a:off x="1099623" y="4067267"/>
                <a:ext cx="10314562" cy="1595751"/>
                <a:chOff x="1311061" y="3755983"/>
                <a:chExt cx="9445135" cy="1595751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A18865CA-EF38-BE27-A772-5168C7F40E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31347" t="33779" r="64414" b="57266"/>
                <a:stretch/>
              </p:blipFill>
              <p:spPr>
                <a:xfrm>
                  <a:off x="9076217" y="3755983"/>
                  <a:ext cx="918389" cy="873589"/>
                </a:xfrm>
                <a:prstGeom prst="rect">
                  <a:avLst/>
                </a:prstGeom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glow" dir="t">
                    <a:rot lat="0" lon="0" rev="14100000"/>
                  </a:lightRig>
                </a:scene3d>
                <a:sp3d prstMaterial="softEdge">
                  <a:bevelT w="127000" prst="artDeco"/>
                </a:sp3d>
              </p:spPr>
            </p:pic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C774D8A-F649-13B3-C450-9661A4C6776B}"/>
                    </a:ext>
                  </a:extLst>
                </p:cNvPr>
                <p:cNvSpPr txBox="1"/>
                <p:nvPr/>
              </p:nvSpPr>
              <p:spPr>
                <a:xfrm>
                  <a:off x="1311061" y="3782074"/>
                  <a:ext cx="9445135" cy="15696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4800" dirty="0">
                      <a:solidFill>
                        <a:srgbClr val="FFFF00"/>
                      </a:solidFill>
                    </a:rPr>
                    <a:t>To enter presentation mode</a:t>
                  </a:r>
                  <a:r>
                    <a:rPr lang="en-US" sz="4800" dirty="0">
                      <a:solidFill>
                        <a:srgbClr val="FF0000"/>
                      </a:solidFill>
                    </a:rPr>
                    <a:t>,</a:t>
                  </a:r>
                  <a:r>
                    <a:rPr lang="en-US" sz="4800" dirty="0">
                      <a:solidFill>
                        <a:srgbClr val="FFFF00"/>
                      </a:solidFill>
                    </a:rPr>
                    <a:t> press the button             </a:t>
                  </a:r>
                  <a:r>
                    <a:rPr lang="en-US" sz="4800" dirty="0">
                      <a:solidFill>
                        <a:srgbClr val="FF0000"/>
                      </a:solidFill>
                    </a:rPr>
                    <a:t>(</a:t>
                  </a:r>
                  <a:r>
                    <a:rPr lang="en-US" sz="4800" dirty="0">
                      <a:solidFill>
                        <a:srgbClr val="FFFF00"/>
                      </a:solidFill>
                    </a:rPr>
                    <a:t>top left</a:t>
                  </a:r>
                  <a:r>
                    <a:rPr lang="en-US" sz="4800" dirty="0">
                      <a:solidFill>
                        <a:srgbClr val="FF0000"/>
                      </a:solidFill>
                    </a:rPr>
                    <a:t>)(</a:t>
                  </a:r>
                  <a:r>
                    <a:rPr lang="en-US" sz="4800" dirty="0">
                      <a:solidFill>
                        <a:srgbClr val="FFFF00"/>
                      </a:solidFill>
                    </a:rPr>
                    <a:t>otherwise the created PowerPoint will be useless</a:t>
                  </a:r>
                  <a:r>
                    <a:rPr lang="en-US" sz="4800" dirty="0">
                      <a:solidFill>
                        <a:srgbClr val="FF0000"/>
                      </a:solidFill>
                    </a:rPr>
                    <a:t>!).</a:t>
                  </a:r>
                </a:p>
              </p:txBody>
            </p:sp>
          </p:grp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43698D6-4B68-A845-95AE-4499612803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1347" t="33779" r="64414" b="57266"/>
            <a:stretch/>
          </p:blipFill>
          <p:spPr>
            <a:xfrm>
              <a:off x="5010675" y="907298"/>
              <a:ext cx="1002927" cy="873589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BCE0D0D-A5AA-04BB-C7D5-B727F99E5FBD}"/>
                </a:ext>
              </a:extLst>
            </p:cNvPr>
            <p:cNvSpPr txBox="1"/>
            <p:nvPr/>
          </p:nvSpPr>
          <p:spPr>
            <a:xfrm>
              <a:off x="925452" y="989373"/>
              <a:ext cx="1031456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a-IR" sz="4800" dirty="0">
                  <a:solidFill>
                    <a:srgbClr val="FFFF00"/>
                  </a:solidFill>
                </a:rPr>
                <a:t> برای وارد شدن به حالت ارائه</a:t>
              </a:r>
              <a:r>
                <a:rPr lang="fa-IR" sz="4800" dirty="0">
                  <a:solidFill>
                    <a:srgbClr val="FF0000"/>
                  </a:solidFill>
                </a:rPr>
                <a:t>،</a:t>
              </a:r>
              <a:r>
                <a:rPr lang="fa-IR" sz="4800" dirty="0">
                  <a:solidFill>
                    <a:srgbClr val="FFFF00"/>
                  </a:solidFill>
                </a:rPr>
                <a:t>دکمه            را بزنید</a:t>
              </a:r>
              <a:r>
                <a:rPr lang="fa-IR" sz="4800" dirty="0">
                  <a:solidFill>
                    <a:srgbClr val="FF0000"/>
                  </a:solidFill>
                </a:rPr>
                <a:t>(</a:t>
              </a:r>
              <a:r>
                <a:rPr lang="fa-IR" sz="4800" dirty="0">
                  <a:solidFill>
                    <a:srgbClr val="FFFF00"/>
                  </a:solidFill>
                </a:rPr>
                <a:t>در بالا سمت چپ</a:t>
              </a:r>
              <a:r>
                <a:rPr lang="fa-IR" sz="4800" dirty="0">
                  <a:solidFill>
                    <a:srgbClr val="FF0000"/>
                  </a:solidFill>
                </a:rPr>
                <a:t>)</a:t>
              </a:r>
            </a:p>
            <a:p>
              <a:pPr algn="r"/>
              <a:r>
                <a:rPr lang="fa-IR" sz="4800" dirty="0">
                  <a:solidFill>
                    <a:srgbClr val="FF0000"/>
                  </a:solidFill>
                </a:rPr>
                <a:t>(</a:t>
              </a:r>
              <a:r>
                <a:rPr lang="fa-IR" sz="4800" dirty="0">
                  <a:solidFill>
                    <a:srgbClr val="FFFF00"/>
                  </a:solidFill>
                </a:rPr>
                <a:t>زیرا در غیر این صورت پاورپوینت ساخته شده به درد نمی خورد</a:t>
              </a:r>
              <a:r>
                <a:rPr lang="fa-IR" sz="4800" dirty="0">
                  <a:solidFill>
                    <a:srgbClr val="FF0000"/>
                  </a:solidFill>
                </a:rPr>
                <a:t>!).</a:t>
              </a:r>
              <a:endParaRPr lang="en-US" sz="48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13577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  <p:sndAc>
          <p:stSnd>
            <p:snd r:embed="rId2" name="applause.wav"/>
          </p:stSnd>
        </p:sndAc>
      </p:transition>
    </mc:Choice>
    <mc:Fallback>
      <p:transition spd="slow">
        <p:fade/>
        <p:sndAc>
          <p:stSnd>
            <p:snd r:embed="rId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5AE4D-CBCE-E362-1EB9-3759640D0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B57C2-9954-093C-2FD3-113CFF512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07067"/>
          </a:xfrm>
        </p:spPr>
        <p:txBody>
          <a:bodyPr>
            <a:normAutofit/>
          </a:bodyPr>
          <a:lstStyle/>
          <a:p>
            <a:pPr algn="l"/>
            <a:r>
              <a:rPr lang="en-US" sz="8000" dirty="0">
                <a:solidFill>
                  <a:srgbClr val="008000"/>
                </a:solidFill>
              </a:rPr>
              <a:t>Return to library list</a:t>
            </a:r>
            <a:r>
              <a:rPr lang="fa-IR" sz="8000" dirty="0">
                <a:solidFill>
                  <a:srgbClr val="FF0000"/>
                </a:solidFill>
              </a:rPr>
              <a:t>: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365801-EF1E-704D-124A-12FF2B4D7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055A-8C87-4968-8F9A-02A0AFA2F2DC}" type="slidenum">
              <a:rPr lang="en-US" smtClean="0">
                <a:solidFill>
                  <a:schemeClr val="tx1"/>
                </a:solidFill>
              </a:rPr>
              <a:t>10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Action Button: Blank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3EEA22DB-BE8A-C760-D296-C37A62F063A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actionButtonBlank">
            <a:avLst/>
          </a:prstGeom>
          <a:solidFill>
            <a:srgbClr val="008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00" dirty="0">
                <a:solidFill>
                  <a:schemeClr val="bg1"/>
                </a:solidFill>
              </a:rPr>
              <a:t>Return to library list</a:t>
            </a:r>
          </a:p>
        </p:txBody>
      </p:sp>
    </p:spTree>
    <p:extLst>
      <p:ext uri="{BB962C8B-B14F-4D97-AF65-F5344CB8AC3E}">
        <p14:creationId xmlns:p14="http://schemas.microsoft.com/office/powerpoint/2010/main" val="2088628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2" name="voltage.wav"/>
          </p:stSnd>
        </p:sndAc>
      </p:transition>
    </mc:Choice>
    <mc:Fallback>
      <p:transition spd="slow">
        <p:random/>
        <p:sndAc>
          <p:stSnd>
            <p:snd r:embed="rId2" name="voltage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5568C-CEA9-A488-B822-ED337800A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DECB5-D7AB-9D3C-B8D5-5EEA1BB0C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34400" cy="1507067"/>
          </a:xfrm>
        </p:spPr>
        <p:txBody>
          <a:bodyPr>
            <a:normAutofit/>
          </a:bodyPr>
          <a:lstStyle/>
          <a:p>
            <a:pPr rtl="1"/>
            <a:r>
              <a:rPr lang="en-US" sz="8000" dirty="0">
                <a:solidFill>
                  <a:srgbClr val="008000"/>
                </a:solidFill>
              </a:rPr>
              <a:t>pandAS</a:t>
            </a:r>
            <a:r>
              <a:rPr lang="en-US" sz="8000" dirty="0">
                <a:solidFill>
                  <a:srgbClr val="FF0000"/>
                </a:solidFill>
              </a:rPr>
              <a:t> </a:t>
            </a:r>
            <a:r>
              <a:rPr lang="en-US" sz="8000" dirty="0">
                <a:solidFill>
                  <a:srgbClr val="008000"/>
                </a:solidFill>
              </a:rPr>
              <a:t>Library</a:t>
            </a:r>
            <a:r>
              <a:rPr lang="en-US" sz="80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9E847D-F2E2-E5C8-A54C-FA356EEE0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055A-8C87-4968-8F9A-02A0AFA2F2DC}" type="slidenum">
              <a:rPr lang="en-US" smtClean="0">
                <a:solidFill>
                  <a:schemeClr val="tx1"/>
                </a:solidFill>
              </a:rPr>
              <a:t>11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Action Button: Blank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F2D6CF3-D1DB-7B4D-2F1A-019A2287997A}"/>
              </a:ext>
            </a:extLst>
          </p:cNvPr>
          <p:cNvSpPr/>
          <p:nvPr/>
        </p:nvSpPr>
        <p:spPr>
          <a:xfrm>
            <a:off x="10271760" y="0"/>
            <a:ext cx="1920240" cy="1097280"/>
          </a:xfrm>
          <a:prstGeom prst="actionButtonBlank">
            <a:avLst/>
          </a:prstGeom>
          <a:solidFill>
            <a:srgbClr val="008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Return to library list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463C93FC-19E1-307C-3CC1-CFA8C08E6B2D}"/>
              </a:ext>
            </a:extLst>
          </p:cNvPr>
          <p:cNvSpPr txBox="1"/>
          <p:nvPr/>
        </p:nvSpPr>
        <p:spPr>
          <a:xfrm>
            <a:off x="-1" y="1057471"/>
            <a:ext cx="25431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</a:rPr>
              <a:t>import</a:t>
            </a:r>
            <a:r>
              <a:rPr lang="en-US" sz="3200" dirty="0">
                <a:solidFill>
                  <a:srgbClr val="008000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  <a:highlight>
                  <a:srgbClr val="FFFFFF"/>
                </a:highlight>
              </a:rPr>
              <a:t>pandas</a:t>
            </a:r>
            <a:r>
              <a:rPr lang="en-US" sz="3200" dirty="0">
                <a:solidFill>
                  <a:srgbClr val="008000"/>
                </a:solidFill>
              </a:rPr>
              <a:t> </a:t>
            </a:r>
            <a:r>
              <a:rPr lang="en-US" sz="3200" dirty="0">
                <a:solidFill>
                  <a:srgbClr val="FFC000"/>
                </a:solidFill>
              </a:rPr>
              <a:t>as</a:t>
            </a:r>
            <a:r>
              <a:rPr lang="en-US" sz="3200" dirty="0">
                <a:solidFill>
                  <a:srgbClr val="008000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  <a:highlight>
                  <a:srgbClr val="FFFFFF"/>
                </a:highlight>
              </a:rPr>
              <a:t>p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1D25EE22-0E93-F983-1410-11F81477101F}"/>
              </a:ext>
            </a:extLst>
          </p:cNvPr>
          <p:cNvSpPr txBox="1"/>
          <p:nvPr/>
        </p:nvSpPr>
        <p:spPr>
          <a:xfrm>
            <a:off x="-83979" y="2309526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CD5B2B8B-F9AF-5F02-23A6-BC274E9138E9}"/>
              </a:ext>
            </a:extLst>
          </p:cNvPr>
          <p:cNvSpPr txBox="1"/>
          <p:nvPr/>
        </p:nvSpPr>
        <p:spPr>
          <a:xfrm>
            <a:off x="-83979" y="2614326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A8CBCEA0-5F37-7DF3-5FD9-54E99310331A}"/>
              </a:ext>
            </a:extLst>
          </p:cNvPr>
          <p:cNvSpPr txBox="1"/>
          <p:nvPr/>
        </p:nvSpPr>
        <p:spPr>
          <a:xfrm>
            <a:off x="-83979" y="2881026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B6D18658-7BD7-385B-841D-0C77A168240F}"/>
              </a:ext>
            </a:extLst>
          </p:cNvPr>
          <p:cNvSpPr txBox="1"/>
          <p:nvPr/>
        </p:nvSpPr>
        <p:spPr>
          <a:xfrm>
            <a:off x="-83979" y="3185826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1E9FD955-E45A-E79F-BF3B-C2BA30E7F8D9}"/>
              </a:ext>
            </a:extLst>
          </p:cNvPr>
          <p:cNvSpPr txBox="1"/>
          <p:nvPr/>
        </p:nvSpPr>
        <p:spPr>
          <a:xfrm>
            <a:off x="-83979" y="3490626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9E47F80A-29A4-2597-5A2D-ACEBFF191F65}"/>
              </a:ext>
            </a:extLst>
          </p:cNvPr>
          <p:cNvSpPr txBox="1"/>
          <p:nvPr/>
        </p:nvSpPr>
        <p:spPr>
          <a:xfrm>
            <a:off x="-83979" y="3795426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28957299-C272-785F-851B-3232ADA8BB14}"/>
              </a:ext>
            </a:extLst>
          </p:cNvPr>
          <p:cNvSpPr txBox="1"/>
          <p:nvPr/>
        </p:nvSpPr>
        <p:spPr>
          <a:xfrm>
            <a:off x="-83979" y="4100226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32EB8B63-F449-C041-1A98-11F493ED5E1D}"/>
              </a:ext>
            </a:extLst>
          </p:cNvPr>
          <p:cNvSpPr txBox="1"/>
          <p:nvPr/>
        </p:nvSpPr>
        <p:spPr>
          <a:xfrm>
            <a:off x="-83979" y="4366926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812E8E2A-1568-8055-0660-75706DDA5549}"/>
              </a:ext>
            </a:extLst>
          </p:cNvPr>
          <p:cNvSpPr txBox="1"/>
          <p:nvPr/>
        </p:nvSpPr>
        <p:spPr>
          <a:xfrm>
            <a:off x="-83979" y="4671726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7886F543-BFC1-2DA0-0E6A-6CFB562CF9AE}"/>
              </a:ext>
            </a:extLst>
          </p:cNvPr>
          <p:cNvSpPr txBox="1"/>
          <p:nvPr/>
        </p:nvSpPr>
        <p:spPr>
          <a:xfrm>
            <a:off x="-83979" y="4976526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2B8CDE51-F415-67E7-FD2E-6ED9FFD20FD6}"/>
              </a:ext>
            </a:extLst>
          </p:cNvPr>
          <p:cNvSpPr txBox="1"/>
          <p:nvPr/>
        </p:nvSpPr>
        <p:spPr>
          <a:xfrm>
            <a:off x="-83979" y="5262276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80110823-D921-64A5-3070-5CFECB221EBC}"/>
              </a:ext>
            </a:extLst>
          </p:cNvPr>
          <p:cNvSpPr txBox="1"/>
          <p:nvPr/>
        </p:nvSpPr>
        <p:spPr>
          <a:xfrm>
            <a:off x="-83979" y="5567076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B2F15022-6795-61BB-E439-B14C0A5E270C}"/>
              </a:ext>
            </a:extLst>
          </p:cNvPr>
          <p:cNvSpPr txBox="1"/>
          <p:nvPr/>
        </p:nvSpPr>
        <p:spPr>
          <a:xfrm>
            <a:off x="-83979" y="5833776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AF1D4F4E-0649-2718-63D1-46B4D237E6C8}"/>
              </a:ext>
            </a:extLst>
          </p:cNvPr>
          <p:cNvSpPr txBox="1"/>
          <p:nvPr/>
        </p:nvSpPr>
        <p:spPr>
          <a:xfrm>
            <a:off x="-83979" y="6138576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F3536A73-BE6A-413A-2F00-6037A3C5BA41}"/>
              </a:ext>
            </a:extLst>
          </p:cNvPr>
          <p:cNvSpPr txBox="1"/>
          <p:nvPr/>
        </p:nvSpPr>
        <p:spPr>
          <a:xfrm>
            <a:off x="-83979" y="6443376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0B8978D2-A4BB-33FB-E288-B1AB673AA3C1}"/>
              </a:ext>
            </a:extLst>
          </p:cNvPr>
          <p:cNvSpPr txBox="1"/>
          <p:nvPr/>
        </p:nvSpPr>
        <p:spPr>
          <a:xfrm>
            <a:off x="5946589" y="1407548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42105222-CB0E-0666-3AE0-A4AF1E6A290B}"/>
              </a:ext>
            </a:extLst>
          </p:cNvPr>
          <p:cNvSpPr txBox="1"/>
          <p:nvPr/>
        </p:nvSpPr>
        <p:spPr>
          <a:xfrm>
            <a:off x="5946588" y="1682531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32276AAF-0035-BB62-D4BA-4413B7B3C339}"/>
              </a:ext>
            </a:extLst>
          </p:cNvPr>
          <p:cNvSpPr txBox="1"/>
          <p:nvPr/>
        </p:nvSpPr>
        <p:spPr>
          <a:xfrm>
            <a:off x="5459571" y="1959170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09EA2F40-2355-96BF-1286-16207836FFA6}"/>
              </a:ext>
            </a:extLst>
          </p:cNvPr>
          <p:cNvSpPr txBox="1"/>
          <p:nvPr/>
        </p:nvSpPr>
        <p:spPr>
          <a:xfrm>
            <a:off x="5459571" y="2263970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EF1AB8EC-EB5C-A139-2F2D-263EC1A9A83D}"/>
              </a:ext>
            </a:extLst>
          </p:cNvPr>
          <p:cNvSpPr txBox="1"/>
          <p:nvPr/>
        </p:nvSpPr>
        <p:spPr>
          <a:xfrm>
            <a:off x="5459571" y="2568770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0D971409-31B9-59E2-59A6-ECD05575F678}"/>
              </a:ext>
            </a:extLst>
          </p:cNvPr>
          <p:cNvSpPr txBox="1"/>
          <p:nvPr/>
        </p:nvSpPr>
        <p:spPr>
          <a:xfrm>
            <a:off x="5459571" y="3172156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A7BE4B31-D169-81D5-E106-0589A3FD4E58}"/>
              </a:ext>
            </a:extLst>
          </p:cNvPr>
          <p:cNvSpPr txBox="1"/>
          <p:nvPr/>
        </p:nvSpPr>
        <p:spPr>
          <a:xfrm>
            <a:off x="5459571" y="3476956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CD1A1977-9859-A6A9-BA5D-F83C3D005F60}"/>
              </a:ext>
            </a:extLst>
          </p:cNvPr>
          <p:cNvSpPr txBox="1"/>
          <p:nvPr/>
        </p:nvSpPr>
        <p:spPr>
          <a:xfrm>
            <a:off x="5459571" y="3743656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8D66C010-9944-5C3E-48C2-94FCB3E54DF3}"/>
              </a:ext>
            </a:extLst>
          </p:cNvPr>
          <p:cNvSpPr txBox="1"/>
          <p:nvPr/>
        </p:nvSpPr>
        <p:spPr>
          <a:xfrm>
            <a:off x="5459571" y="4048456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E4D64E15-8887-9853-6FEA-7CC2C74E0F55}"/>
              </a:ext>
            </a:extLst>
          </p:cNvPr>
          <p:cNvSpPr txBox="1"/>
          <p:nvPr/>
        </p:nvSpPr>
        <p:spPr>
          <a:xfrm>
            <a:off x="5459571" y="4353256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EDFC024E-7F32-01FF-E379-BB957DD24893}"/>
              </a:ext>
            </a:extLst>
          </p:cNvPr>
          <p:cNvSpPr txBox="1"/>
          <p:nvPr/>
        </p:nvSpPr>
        <p:spPr>
          <a:xfrm>
            <a:off x="5459571" y="4967001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13BE42B3-E2C0-534D-4093-EBD2209F6209}"/>
              </a:ext>
            </a:extLst>
          </p:cNvPr>
          <p:cNvSpPr txBox="1"/>
          <p:nvPr/>
        </p:nvSpPr>
        <p:spPr>
          <a:xfrm>
            <a:off x="5459571" y="5271801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BFD3EE42-5531-98CC-A3CB-51DD96513438}"/>
              </a:ext>
            </a:extLst>
          </p:cNvPr>
          <p:cNvSpPr txBox="1"/>
          <p:nvPr/>
        </p:nvSpPr>
        <p:spPr>
          <a:xfrm>
            <a:off x="5459571" y="5538501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D175FF44-8C62-2535-4924-C699493E5708}"/>
              </a:ext>
            </a:extLst>
          </p:cNvPr>
          <p:cNvSpPr txBox="1"/>
          <p:nvPr/>
        </p:nvSpPr>
        <p:spPr>
          <a:xfrm>
            <a:off x="5459571" y="5843301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48312B9A-3C6D-0431-06D7-539DF7A3E4AE}"/>
              </a:ext>
            </a:extLst>
          </p:cNvPr>
          <p:cNvSpPr txBox="1"/>
          <p:nvPr/>
        </p:nvSpPr>
        <p:spPr>
          <a:xfrm>
            <a:off x="5459571" y="6452901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B0DCB385-0C27-BD89-B5B1-3D0EA39CC910}"/>
              </a:ext>
            </a:extLst>
          </p:cNvPr>
          <p:cNvSpPr txBox="1"/>
          <p:nvPr/>
        </p:nvSpPr>
        <p:spPr>
          <a:xfrm>
            <a:off x="76199" y="2313024"/>
            <a:ext cx="11715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agg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([…])</a:t>
            </a: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148C117C-EB98-F9D5-B4AE-919DE8A896DC}"/>
              </a:ext>
            </a:extLst>
          </p:cNvPr>
          <p:cNvSpPr txBox="1"/>
          <p:nvPr/>
        </p:nvSpPr>
        <p:spPr>
          <a:xfrm>
            <a:off x="66674" y="2617824"/>
            <a:ext cx="12382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astype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E2039111-AED1-9263-77BB-31B4981DEE00}"/>
              </a:ext>
            </a:extLst>
          </p:cNvPr>
          <p:cNvSpPr txBox="1"/>
          <p:nvPr/>
        </p:nvSpPr>
        <p:spPr>
          <a:xfrm>
            <a:off x="47625" y="2913099"/>
            <a:ext cx="12382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concat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8FAC9260-1F4D-748F-3A8D-400C052F0596}"/>
              </a:ext>
            </a:extLst>
          </p:cNvPr>
          <p:cNvSpPr txBox="1"/>
          <p:nvPr/>
        </p:nvSpPr>
        <p:spPr>
          <a:xfrm>
            <a:off x="66675" y="3208374"/>
            <a:ext cx="12382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copy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13ACFB65-7955-65D8-34C9-F3367DFC3BB7}"/>
              </a:ext>
            </a:extLst>
          </p:cNvPr>
          <p:cNvSpPr txBox="1"/>
          <p:nvPr/>
        </p:nvSpPr>
        <p:spPr>
          <a:xfrm>
            <a:off x="76200" y="3513174"/>
            <a:ext cx="15335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date_range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EC186350-6F43-B163-647C-FAA26212E0A0}"/>
              </a:ext>
            </a:extLst>
          </p:cNvPr>
          <p:cNvSpPr txBox="1"/>
          <p:nvPr/>
        </p:nvSpPr>
        <p:spPr>
          <a:xfrm>
            <a:off x="76200" y="3817974"/>
            <a:ext cx="15335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describe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D195A624-4221-0077-4741-0E13F171F02E}"/>
              </a:ext>
            </a:extLst>
          </p:cNvPr>
          <p:cNvSpPr txBox="1"/>
          <p:nvPr/>
        </p:nvSpPr>
        <p:spPr>
          <a:xfrm>
            <a:off x="76201" y="4122774"/>
            <a:ext cx="9334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drop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9E711403-72A5-7DB2-BCE2-43F6DE243277}"/>
              </a:ext>
            </a:extLst>
          </p:cNvPr>
          <p:cNvSpPr txBox="1"/>
          <p:nvPr/>
        </p:nvSpPr>
        <p:spPr>
          <a:xfrm>
            <a:off x="76200" y="4418049"/>
            <a:ext cx="1142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dropna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7D86AFE2-5389-9863-9DEA-818523FD8F7E}"/>
              </a:ext>
            </a:extLst>
          </p:cNvPr>
          <p:cNvSpPr txBox="1"/>
          <p:nvPr/>
        </p:nvSpPr>
        <p:spPr>
          <a:xfrm>
            <a:off x="76200" y="4713324"/>
            <a:ext cx="9905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fillna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7F12B73B-9822-0F65-6919-7A924A147738}"/>
              </a:ext>
            </a:extLst>
          </p:cNvPr>
          <p:cNvSpPr txBox="1"/>
          <p:nvPr/>
        </p:nvSpPr>
        <p:spPr>
          <a:xfrm>
            <a:off x="76200" y="5018124"/>
            <a:ext cx="12953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groupby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C185E708-A8C1-6217-CCFA-4B88CB735F83}"/>
              </a:ext>
            </a:extLst>
          </p:cNvPr>
          <p:cNvSpPr txBox="1"/>
          <p:nvPr/>
        </p:nvSpPr>
        <p:spPr>
          <a:xfrm>
            <a:off x="76201" y="5303874"/>
            <a:ext cx="9334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head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362B0BAD-690E-B379-9D15-35F1BF932E32}"/>
              </a:ext>
            </a:extLst>
          </p:cNvPr>
          <p:cNvSpPr txBox="1"/>
          <p:nvPr/>
        </p:nvSpPr>
        <p:spPr>
          <a:xfrm>
            <a:off x="76201" y="5589624"/>
            <a:ext cx="9334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iloc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495C689B-8534-691B-4751-09FFA1B6EEB8}"/>
              </a:ext>
            </a:extLst>
          </p:cNvPr>
          <p:cNvSpPr txBox="1"/>
          <p:nvPr/>
        </p:nvSpPr>
        <p:spPr>
          <a:xfrm>
            <a:off x="76201" y="5856324"/>
            <a:ext cx="9334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info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EC39328E-D979-0385-E27F-5F1A6B232A7F}"/>
              </a:ext>
            </a:extLst>
          </p:cNvPr>
          <p:cNvSpPr txBox="1"/>
          <p:nvPr/>
        </p:nvSpPr>
        <p:spPr>
          <a:xfrm>
            <a:off x="76201" y="6161124"/>
            <a:ext cx="10953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isnull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2B27051F-3F8C-57F8-AE75-B3DBD0A9DC62}"/>
              </a:ext>
            </a:extLst>
          </p:cNvPr>
          <p:cNvSpPr txBox="1"/>
          <p:nvPr/>
        </p:nvSpPr>
        <p:spPr>
          <a:xfrm>
            <a:off x="76201" y="6456399"/>
            <a:ext cx="10001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mean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AF552B25-F6FD-6B00-EE90-B491732EAB3B}"/>
              </a:ext>
            </a:extLst>
          </p:cNvPr>
          <p:cNvSpPr txBox="1"/>
          <p:nvPr/>
        </p:nvSpPr>
        <p:spPr>
          <a:xfrm>
            <a:off x="6116707" y="1401522"/>
            <a:ext cx="11810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median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71C4CD1B-A3BA-80F7-7B32-84132EE862E6}"/>
              </a:ext>
            </a:extLst>
          </p:cNvPr>
          <p:cNvSpPr txBox="1"/>
          <p:nvPr/>
        </p:nvSpPr>
        <p:spPr>
          <a:xfrm>
            <a:off x="6106767" y="1666979"/>
            <a:ext cx="10763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merge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400B6458-7887-1439-6E67-48842F3969D1}"/>
              </a:ext>
            </a:extLst>
          </p:cNvPr>
          <p:cNvSpPr txBox="1"/>
          <p:nvPr/>
        </p:nvSpPr>
        <p:spPr>
          <a:xfrm>
            <a:off x="5619750" y="1972193"/>
            <a:ext cx="12572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nunique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58411857-8A33-3B60-E5A8-5C222C635ED6}"/>
              </a:ext>
            </a:extLst>
          </p:cNvPr>
          <p:cNvSpPr txBox="1"/>
          <p:nvPr/>
        </p:nvSpPr>
        <p:spPr>
          <a:xfrm>
            <a:off x="5619751" y="2276993"/>
            <a:ext cx="15144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pivot_table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313FE5A1-BF14-0634-C0E6-D0318A15B081}"/>
              </a:ext>
            </a:extLst>
          </p:cNvPr>
          <p:cNvSpPr txBox="1"/>
          <p:nvPr/>
        </p:nvSpPr>
        <p:spPr>
          <a:xfrm>
            <a:off x="5619750" y="2572268"/>
            <a:ext cx="10096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query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46" name="TextBox 245">
            <a:extLst>
              <a:ext uri="{FF2B5EF4-FFF2-40B4-BE49-F238E27FC236}">
                <a16:creationId xmlns:a16="http://schemas.microsoft.com/office/drawing/2014/main" id="{CDAAB995-F814-1E7C-3E83-ED7D05B99124}"/>
              </a:ext>
            </a:extLst>
          </p:cNvPr>
          <p:cNvSpPr txBox="1"/>
          <p:nvPr/>
        </p:nvSpPr>
        <p:spPr>
          <a:xfrm>
            <a:off x="5619750" y="3185179"/>
            <a:ext cx="152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read_excel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id="{5C59E3C7-1C74-4D3D-A2AC-655701A3A3BE}"/>
              </a:ext>
            </a:extLst>
          </p:cNvPr>
          <p:cNvSpPr txBox="1"/>
          <p:nvPr/>
        </p:nvSpPr>
        <p:spPr>
          <a:xfrm>
            <a:off x="5619750" y="3480454"/>
            <a:ext cx="20135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rename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 (…={…:…})</a:t>
            </a:r>
          </a:p>
        </p:txBody>
      </p:sp>
      <p:sp>
        <p:nvSpPr>
          <p:cNvPr id="248" name="TextBox 247">
            <a:extLst>
              <a:ext uri="{FF2B5EF4-FFF2-40B4-BE49-F238E27FC236}">
                <a16:creationId xmlns:a16="http://schemas.microsoft.com/office/drawing/2014/main" id="{E14DBEEC-5C0B-B1FF-8B4D-2CB6036ADC25}"/>
              </a:ext>
            </a:extLst>
          </p:cNvPr>
          <p:cNvSpPr txBox="1"/>
          <p:nvPr/>
        </p:nvSpPr>
        <p:spPr>
          <a:xfrm>
            <a:off x="5619750" y="3775729"/>
            <a:ext cx="14858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sort_index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675C0096-7DD9-A9B5-DC40-14BD778ACDAF}"/>
              </a:ext>
            </a:extLst>
          </p:cNvPr>
          <p:cNvSpPr txBox="1"/>
          <p:nvPr/>
        </p:nvSpPr>
        <p:spPr>
          <a:xfrm>
            <a:off x="5619750" y="4080529"/>
            <a:ext cx="15620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sort_values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B98A3C43-B615-9222-18F9-0E96903B9326}"/>
              </a:ext>
            </a:extLst>
          </p:cNvPr>
          <p:cNvSpPr txBox="1"/>
          <p:nvPr/>
        </p:nvSpPr>
        <p:spPr>
          <a:xfrm>
            <a:off x="5619751" y="4375804"/>
            <a:ext cx="9334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std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51" name="TextBox 250">
            <a:extLst>
              <a:ext uri="{FF2B5EF4-FFF2-40B4-BE49-F238E27FC236}">
                <a16:creationId xmlns:a16="http://schemas.microsoft.com/office/drawing/2014/main" id="{D80BE5EE-05DE-4B19-E70C-474FB7228AF8}"/>
              </a:ext>
            </a:extLst>
          </p:cNvPr>
          <p:cNvSpPr txBox="1"/>
          <p:nvPr/>
        </p:nvSpPr>
        <p:spPr>
          <a:xfrm>
            <a:off x="5619751" y="4958060"/>
            <a:ext cx="9334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tail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52" name="TextBox 251">
            <a:extLst>
              <a:ext uri="{FF2B5EF4-FFF2-40B4-BE49-F238E27FC236}">
                <a16:creationId xmlns:a16="http://schemas.microsoft.com/office/drawing/2014/main" id="{51216DBB-61B7-A3BC-1D1A-53B49ED4A555}"/>
              </a:ext>
            </a:extLst>
          </p:cNvPr>
          <p:cNvSpPr txBox="1"/>
          <p:nvPr/>
        </p:nvSpPr>
        <p:spPr>
          <a:xfrm>
            <a:off x="5619751" y="5253335"/>
            <a:ext cx="11525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to_csv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53" name="TextBox 252">
            <a:extLst>
              <a:ext uri="{FF2B5EF4-FFF2-40B4-BE49-F238E27FC236}">
                <a16:creationId xmlns:a16="http://schemas.microsoft.com/office/drawing/2014/main" id="{EDE7E279-CB59-F3DA-EC5E-010DB58D843A}"/>
              </a:ext>
            </a:extLst>
          </p:cNvPr>
          <p:cNvSpPr txBox="1"/>
          <p:nvPr/>
        </p:nvSpPr>
        <p:spPr>
          <a:xfrm>
            <a:off x="5619751" y="5548610"/>
            <a:ext cx="17049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to_datetime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6F2C8262-E9BE-3530-E60C-3BE17EDF0931}"/>
              </a:ext>
            </a:extLst>
          </p:cNvPr>
          <p:cNvSpPr txBox="1"/>
          <p:nvPr/>
        </p:nvSpPr>
        <p:spPr>
          <a:xfrm>
            <a:off x="5619751" y="5853410"/>
            <a:ext cx="13049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to_excel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AA32CEA9-8035-6F36-4C5C-F65FD7125D71}"/>
              </a:ext>
            </a:extLst>
          </p:cNvPr>
          <p:cNvSpPr txBox="1"/>
          <p:nvPr/>
        </p:nvSpPr>
        <p:spPr>
          <a:xfrm>
            <a:off x="5619751" y="6148685"/>
            <a:ext cx="17240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value_counts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35159BC3-460D-6B5B-D55D-C43DF2A7D103}"/>
              </a:ext>
            </a:extLst>
          </p:cNvPr>
          <p:cNvSpPr txBox="1"/>
          <p:nvPr/>
        </p:nvSpPr>
        <p:spPr>
          <a:xfrm>
            <a:off x="5459571" y="6148101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0196289C-330A-8C28-8966-737A0E53C61E}"/>
              </a:ext>
            </a:extLst>
          </p:cNvPr>
          <p:cNvSpPr txBox="1"/>
          <p:nvPr/>
        </p:nvSpPr>
        <p:spPr>
          <a:xfrm>
            <a:off x="5629276" y="6453485"/>
            <a:ext cx="17240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var 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D4A83550-594A-A2E1-0C3B-8818275BCC95}"/>
              </a:ext>
            </a:extLst>
          </p:cNvPr>
          <p:cNvSpPr txBox="1"/>
          <p:nvPr/>
        </p:nvSpPr>
        <p:spPr>
          <a:xfrm rot="21076586">
            <a:off x="872410" y="1989843"/>
            <a:ext cx="3985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92D050"/>
                </a:solidFill>
              </a:rPr>
              <a:t>Apply a backtrace to all groups or columns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6E04223E-4C8E-5DB8-B799-7CD683FF4319}"/>
              </a:ext>
            </a:extLst>
          </p:cNvPr>
          <p:cNvSpPr txBox="1"/>
          <p:nvPr/>
        </p:nvSpPr>
        <p:spPr>
          <a:xfrm rot="20846671">
            <a:off x="919622" y="2226724"/>
            <a:ext cx="3709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92D050"/>
                </a:solidFill>
              </a:rPr>
              <a:t>Convert data type to column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63" name="TextBox 262">
            <a:extLst>
              <a:ext uri="{FF2B5EF4-FFF2-40B4-BE49-F238E27FC236}">
                <a16:creationId xmlns:a16="http://schemas.microsoft.com/office/drawing/2014/main" id="{4BB81C83-BA4B-0F2C-BA87-3BB4005FF99E}"/>
              </a:ext>
            </a:extLst>
          </p:cNvPr>
          <p:cNvSpPr txBox="1"/>
          <p:nvPr/>
        </p:nvSpPr>
        <p:spPr>
          <a:xfrm rot="20511837">
            <a:off x="879864" y="2417637"/>
            <a:ext cx="3709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92D050"/>
                </a:solidFill>
              </a:rPr>
              <a:t>Merge multiple data frames together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id="{169BA60C-19FD-82C6-24D5-72B146DCAC2B}"/>
              </a:ext>
            </a:extLst>
          </p:cNvPr>
          <p:cNvSpPr txBox="1"/>
          <p:nvPr/>
        </p:nvSpPr>
        <p:spPr>
          <a:xfrm rot="20561051">
            <a:off x="665458" y="2457770"/>
            <a:ext cx="5841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000" dirty="0">
                <a:solidFill>
                  <a:srgbClr val="92D050"/>
                </a:solidFill>
              </a:rPr>
              <a:t>Create an independent copy of the data frame to prevent unwanted changes</a:t>
            </a:r>
            <a:r>
              <a:rPr lang="fa-IR" sz="2000" dirty="0">
                <a:solidFill>
                  <a:srgbClr val="FF0000"/>
                </a:solidFill>
                <a:latin typeface="+mj-lt"/>
              </a:rPr>
              <a:t>.</a:t>
            </a:r>
            <a:endParaRPr lang="fa-IR" sz="2000" dirty="0">
              <a:solidFill>
                <a:srgbClr val="92D050"/>
              </a:solidFill>
            </a:endParaRP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CE4E0BF9-A87D-F793-4DB6-9061820A5FF8}"/>
              </a:ext>
            </a:extLst>
          </p:cNvPr>
          <p:cNvSpPr txBox="1"/>
          <p:nvPr/>
        </p:nvSpPr>
        <p:spPr>
          <a:xfrm>
            <a:off x="1404983" y="3568922"/>
            <a:ext cx="4300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b="1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000" b="1" dirty="0">
                <a:solidFill>
                  <a:srgbClr val="92D050"/>
                </a:solidFill>
              </a:rPr>
              <a:t>Create a range of dates with a specified time interval</a:t>
            </a:r>
            <a:r>
              <a:rPr lang="fa-IR" sz="20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8937FCB6-3C80-FA18-2842-DE0A3E47683F}"/>
              </a:ext>
            </a:extLst>
          </p:cNvPr>
          <p:cNvSpPr txBox="1"/>
          <p:nvPr/>
        </p:nvSpPr>
        <p:spPr>
          <a:xfrm>
            <a:off x="1128758" y="3833552"/>
            <a:ext cx="3709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92D050"/>
                </a:solidFill>
              </a:rPr>
              <a:t>Provide statistical summary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67" name="TextBox 266">
            <a:extLst>
              <a:ext uri="{FF2B5EF4-FFF2-40B4-BE49-F238E27FC236}">
                <a16:creationId xmlns:a16="http://schemas.microsoft.com/office/drawing/2014/main" id="{50F8BC1B-BD2D-B465-31A4-4947815E7B11}"/>
              </a:ext>
            </a:extLst>
          </p:cNvPr>
          <p:cNvSpPr txBox="1"/>
          <p:nvPr/>
        </p:nvSpPr>
        <p:spPr>
          <a:xfrm rot="21299451">
            <a:off x="784615" y="3991336"/>
            <a:ext cx="5059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92D050"/>
                </a:solidFill>
              </a:rPr>
              <a:t>Delete one or more columns or rows from a data frame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2884AA3C-5918-B6A3-D090-27F1F2AD65A7}"/>
              </a:ext>
            </a:extLst>
          </p:cNvPr>
          <p:cNvSpPr txBox="1"/>
          <p:nvPr/>
        </p:nvSpPr>
        <p:spPr>
          <a:xfrm>
            <a:off x="1043860" y="4416233"/>
            <a:ext cx="4333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92D050"/>
                </a:solidFill>
              </a:rPr>
              <a:t>Delete rows or columns with missing values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69" name="TextBox 268">
            <a:extLst>
              <a:ext uri="{FF2B5EF4-FFF2-40B4-BE49-F238E27FC236}">
                <a16:creationId xmlns:a16="http://schemas.microsoft.com/office/drawing/2014/main" id="{7008EE2F-9DF2-6AB6-C1F2-F6C7A53D8BFF}"/>
              </a:ext>
            </a:extLst>
          </p:cNvPr>
          <p:cNvSpPr txBox="1"/>
          <p:nvPr/>
        </p:nvSpPr>
        <p:spPr>
          <a:xfrm>
            <a:off x="853360" y="4740083"/>
            <a:ext cx="442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92D050"/>
                </a:solidFill>
              </a:rPr>
              <a:t>Replace missing values with a specified value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D709930E-1D7B-F73C-4B54-815176A5BDFA}"/>
              </a:ext>
            </a:extLst>
          </p:cNvPr>
          <p:cNvSpPr txBox="1"/>
          <p:nvPr/>
        </p:nvSpPr>
        <p:spPr>
          <a:xfrm>
            <a:off x="1177210" y="5035358"/>
            <a:ext cx="4189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92D050"/>
                </a:solidFill>
              </a:rPr>
              <a:t>Group data based on one or more columns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71" name="TextBox 270">
            <a:extLst>
              <a:ext uri="{FF2B5EF4-FFF2-40B4-BE49-F238E27FC236}">
                <a16:creationId xmlns:a16="http://schemas.microsoft.com/office/drawing/2014/main" id="{3758875F-956D-8E1E-0A28-EE536D1E8201}"/>
              </a:ext>
            </a:extLst>
          </p:cNvPr>
          <p:cNvSpPr txBox="1"/>
          <p:nvPr/>
        </p:nvSpPr>
        <p:spPr>
          <a:xfrm>
            <a:off x="748585" y="5902133"/>
            <a:ext cx="4976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000" dirty="0">
                <a:solidFill>
                  <a:srgbClr val="92D050"/>
                </a:solidFill>
              </a:rPr>
              <a:t>Display general information about the data frame </a:t>
            </a:r>
            <a:r>
              <a:rPr lang="en-US" sz="2000" dirty="0">
                <a:solidFill>
                  <a:srgbClr val="FF0000"/>
                </a:solidFill>
              </a:rPr>
              <a:t>(</a:t>
            </a:r>
            <a:r>
              <a:rPr lang="en-US" sz="2000" dirty="0">
                <a:solidFill>
                  <a:srgbClr val="92D050"/>
                </a:solidFill>
              </a:rPr>
              <a:t>number of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72" name="TextBox 271">
            <a:extLst>
              <a:ext uri="{FF2B5EF4-FFF2-40B4-BE49-F238E27FC236}">
                <a16:creationId xmlns:a16="http://schemas.microsoft.com/office/drawing/2014/main" id="{50C69E53-5661-1760-DB2F-44D3A24D1029}"/>
              </a:ext>
            </a:extLst>
          </p:cNvPr>
          <p:cNvSpPr txBox="1"/>
          <p:nvPr/>
        </p:nvSpPr>
        <p:spPr>
          <a:xfrm>
            <a:off x="843836" y="5340158"/>
            <a:ext cx="4304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92D050"/>
                </a:solidFill>
              </a:rPr>
              <a:t>Display the first few rows of a data frame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73" name="TextBox 272">
            <a:extLst>
              <a:ext uri="{FF2B5EF4-FFF2-40B4-BE49-F238E27FC236}">
                <a16:creationId xmlns:a16="http://schemas.microsoft.com/office/drawing/2014/main" id="{52F28F63-8090-1F3E-90DE-779686B1986D}"/>
              </a:ext>
            </a:extLst>
          </p:cNvPr>
          <p:cNvSpPr txBox="1"/>
          <p:nvPr/>
        </p:nvSpPr>
        <p:spPr>
          <a:xfrm>
            <a:off x="767636" y="5606858"/>
            <a:ext cx="4172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92D050"/>
                </a:solidFill>
              </a:rPr>
              <a:t>Select data based on index and column name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74" name="TextBox 273">
            <a:extLst>
              <a:ext uri="{FF2B5EF4-FFF2-40B4-BE49-F238E27FC236}">
                <a16:creationId xmlns:a16="http://schemas.microsoft.com/office/drawing/2014/main" id="{A073A5EC-12F2-F857-78AE-7D3CFA86C152}"/>
              </a:ext>
            </a:extLst>
          </p:cNvPr>
          <p:cNvSpPr txBox="1"/>
          <p:nvPr/>
        </p:nvSpPr>
        <p:spPr>
          <a:xfrm>
            <a:off x="881936" y="6178358"/>
            <a:ext cx="3709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92D050"/>
                </a:solidFill>
              </a:rPr>
              <a:t>Identify missing values in data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A850430F-135F-DB02-0B20-E5DD82DF36F6}"/>
              </a:ext>
            </a:extLst>
          </p:cNvPr>
          <p:cNvSpPr txBox="1"/>
          <p:nvPr/>
        </p:nvSpPr>
        <p:spPr>
          <a:xfrm>
            <a:off x="929560" y="6473633"/>
            <a:ext cx="392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92D050"/>
                </a:solidFill>
              </a:rPr>
              <a:t>Average of numeric values in each column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59E908EA-AD92-D94D-F2CB-3C832FD1808E}"/>
              </a:ext>
            </a:extLst>
          </p:cNvPr>
          <p:cNvSpPr txBox="1"/>
          <p:nvPr/>
        </p:nvSpPr>
        <p:spPr>
          <a:xfrm rot="16463455">
            <a:off x="4192660" y="4963321"/>
            <a:ext cx="23754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</a:rPr>
              <a:t>rows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>
                <a:solidFill>
                  <a:srgbClr val="92D050"/>
                </a:solidFill>
              </a:rPr>
              <a:t>columns</a:t>
            </a:r>
            <a:r>
              <a:rPr lang="en-US" sz="2000" dirty="0">
                <a:solidFill>
                  <a:srgbClr val="FF0000"/>
                </a:solidFill>
              </a:rPr>
              <a:t>,</a:t>
            </a:r>
            <a:r>
              <a:rPr lang="en-US" sz="2000" dirty="0">
                <a:solidFill>
                  <a:srgbClr val="92D050"/>
                </a:solidFill>
              </a:rPr>
              <a:t> data type</a:t>
            </a:r>
            <a:r>
              <a:rPr lang="en-US" sz="2000" dirty="0">
                <a:solidFill>
                  <a:srgbClr val="FF0000"/>
                </a:solidFill>
              </a:rPr>
              <a:t>,</a:t>
            </a:r>
            <a:r>
              <a:rPr lang="en-US" sz="2000" dirty="0">
                <a:solidFill>
                  <a:srgbClr val="92D050"/>
                </a:solidFill>
              </a:rPr>
              <a:t> etc</a:t>
            </a:r>
            <a:r>
              <a:rPr lang="en-US" sz="2000" dirty="0">
                <a:solidFill>
                  <a:srgbClr val="FF0000"/>
                </a:solidFill>
              </a:rPr>
              <a:t>.)</a:t>
            </a:r>
            <a:r>
              <a:rPr lang="fa-IR" sz="2000" dirty="0">
                <a:solidFill>
                  <a:srgbClr val="FF0000"/>
                </a:solidFill>
                <a:latin typeface="+mj-lt"/>
              </a:rPr>
              <a:t>.</a:t>
            </a:r>
            <a:endParaRPr lang="en-US" sz="2000" dirty="0"/>
          </a:p>
        </p:txBody>
      </p:sp>
      <p:sp>
        <p:nvSpPr>
          <p:cNvPr id="278" name="TextBox 277">
            <a:extLst>
              <a:ext uri="{FF2B5EF4-FFF2-40B4-BE49-F238E27FC236}">
                <a16:creationId xmlns:a16="http://schemas.microsoft.com/office/drawing/2014/main" id="{F8E2377F-83CD-0A33-2B4F-F4F94983BB32}"/>
              </a:ext>
            </a:extLst>
          </p:cNvPr>
          <p:cNvSpPr txBox="1"/>
          <p:nvPr/>
        </p:nvSpPr>
        <p:spPr>
          <a:xfrm>
            <a:off x="6339760" y="6486885"/>
            <a:ext cx="4195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92D050"/>
                </a:solidFill>
              </a:rPr>
              <a:t>Calculate the square of data distance to mean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id="{AE71097A-4069-D784-441D-1913D47628F8}"/>
              </a:ext>
            </a:extLst>
          </p:cNvPr>
          <p:cNvSpPr txBox="1"/>
          <p:nvPr/>
        </p:nvSpPr>
        <p:spPr>
          <a:xfrm>
            <a:off x="6770456" y="5854094"/>
            <a:ext cx="392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92D050"/>
                </a:solidFill>
              </a:rPr>
              <a:t>Save data frame to excel file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80" name="TextBox 279">
            <a:extLst>
              <a:ext uri="{FF2B5EF4-FFF2-40B4-BE49-F238E27FC236}">
                <a16:creationId xmlns:a16="http://schemas.microsoft.com/office/drawing/2014/main" id="{261B2467-A9B2-20AD-5606-B9D51834A98B}"/>
              </a:ext>
            </a:extLst>
          </p:cNvPr>
          <p:cNvSpPr txBox="1"/>
          <p:nvPr/>
        </p:nvSpPr>
        <p:spPr>
          <a:xfrm>
            <a:off x="7177961" y="6162207"/>
            <a:ext cx="5014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b="1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000" b="1" dirty="0">
                <a:solidFill>
                  <a:srgbClr val="92D050"/>
                </a:solidFill>
              </a:rPr>
              <a:t>Count the number of times values in a column are repeated</a:t>
            </a:r>
            <a:r>
              <a:rPr lang="fa-IR" sz="20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81" name="TextBox 280">
            <a:extLst>
              <a:ext uri="{FF2B5EF4-FFF2-40B4-BE49-F238E27FC236}">
                <a16:creationId xmlns:a16="http://schemas.microsoft.com/office/drawing/2014/main" id="{95D9536C-3EF8-8CF6-F79F-A0D62BF08DC6}"/>
              </a:ext>
            </a:extLst>
          </p:cNvPr>
          <p:cNvSpPr txBox="1"/>
          <p:nvPr/>
        </p:nvSpPr>
        <p:spPr>
          <a:xfrm>
            <a:off x="7310484" y="3511769"/>
            <a:ext cx="294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92D050"/>
                </a:solidFill>
              </a:rPr>
              <a:t>Rename columns or indexes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82" name="TextBox 281">
            <a:extLst>
              <a:ext uri="{FF2B5EF4-FFF2-40B4-BE49-F238E27FC236}">
                <a16:creationId xmlns:a16="http://schemas.microsoft.com/office/drawing/2014/main" id="{40C25F5F-01A6-905E-0CCD-25F1BAF3D711}"/>
              </a:ext>
            </a:extLst>
          </p:cNvPr>
          <p:cNvSpPr txBox="1"/>
          <p:nvPr/>
        </p:nvSpPr>
        <p:spPr>
          <a:xfrm>
            <a:off x="6932796" y="3790065"/>
            <a:ext cx="392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92D050"/>
                </a:solidFill>
              </a:rPr>
              <a:t>Sort data frame by index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83" name="TextBox 282">
            <a:extLst>
              <a:ext uri="{FF2B5EF4-FFF2-40B4-BE49-F238E27FC236}">
                <a16:creationId xmlns:a16="http://schemas.microsoft.com/office/drawing/2014/main" id="{366E656D-1104-4CD6-A2D4-CD7D5246E382}"/>
              </a:ext>
            </a:extLst>
          </p:cNvPr>
          <p:cNvSpPr txBox="1"/>
          <p:nvPr/>
        </p:nvSpPr>
        <p:spPr>
          <a:xfrm>
            <a:off x="7002370" y="4098178"/>
            <a:ext cx="392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92D050"/>
                </a:solidFill>
              </a:rPr>
              <a:t>Sort data by column value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84" name="TextBox 283">
            <a:extLst>
              <a:ext uri="{FF2B5EF4-FFF2-40B4-BE49-F238E27FC236}">
                <a16:creationId xmlns:a16="http://schemas.microsoft.com/office/drawing/2014/main" id="{234A5510-BDC2-4F7F-C88F-05BB8054FF8A}"/>
              </a:ext>
            </a:extLst>
          </p:cNvPr>
          <p:cNvSpPr txBox="1"/>
          <p:nvPr/>
        </p:nvSpPr>
        <p:spPr>
          <a:xfrm>
            <a:off x="6246995" y="4396352"/>
            <a:ext cx="392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92D050"/>
                </a:solidFill>
              </a:rPr>
              <a:t>Calculate data distance from mean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85" name="TextBox 284">
            <a:extLst>
              <a:ext uri="{FF2B5EF4-FFF2-40B4-BE49-F238E27FC236}">
                <a16:creationId xmlns:a16="http://schemas.microsoft.com/office/drawing/2014/main" id="{8625B4E2-248F-9A69-5106-F73370B5424B}"/>
              </a:ext>
            </a:extLst>
          </p:cNvPr>
          <p:cNvSpPr txBox="1"/>
          <p:nvPr/>
        </p:nvSpPr>
        <p:spPr>
          <a:xfrm>
            <a:off x="6356325" y="4694530"/>
            <a:ext cx="392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92D050"/>
                </a:solidFill>
              </a:rPr>
              <a:t>Sum numeric values in columns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86" name="TextBox 285">
            <a:extLst>
              <a:ext uri="{FF2B5EF4-FFF2-40B4-BE49-F238E27FC236}">
                <a16:creationId xmlns:a16="http://schemas.microsoft.com/office/drawing/2014/main" id="{67B62CA4-FA0B-8DAD-E769-38EAA8B93528}"/>
              </a:ext>
            </a:extLst>
          </p:cNvPr>
          <p:cNvSpPr txBox="1"/>
          <p:nvPr/>
        </p:nvSpPr>
        <p:spPr>
          <a:xfrm>
            <a:off x="6565048" y="5280938"/>
            <a:ext cx="392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92D050"/>
                </a:solidFill>
              </a:rPr>
              <a:t>Save data frame to CSV file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87" name="TextBox 286">
            <a:extLst>
              <a:ext uri="{FF2B5EF4-FFF2-40B4-BE49-F238E27FC236}">
                <a16:creationId xmlns:a16="http://schemas.microsoft.com/office/drawing/2014/main" id="{320CE164-A1AC-B129-02D3-F307410E9D9A}"/>
              </a:ext>
            </a:extLst>
          </p:cNvPr>
          <p:cNvSpPr txBox="1"/>
          <p:nvPr/>
        </p:nvSpPr>
        <p:spPr>
          <a:xfrm>
            <a:off x="7101760" y="5559233"/>
            <a:ext cx="4705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92D050"/>
                </a:solidFill>
              </a:rPr>
              <a:t>Convert values to data frame type by time processing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88" name="TextBox 287">
            <a:extLst>
              <a:ext uri="{FF2B5EF4-FFF2-40B4-BE49-F238E27FC236}">
                <a16:creationId xmlns:a16="http://schemas.microsoft.com/office/drawing/2014/main" id="{2088B66A-5DA3-A19E-CC27-9EAFFBC05CC1}"/>
              </a:ext>
            </a:extLst>
          </p:cNvPr>
          <p:cNvSpPr txBox="1"/>
          <p:nvPr/>
        </p:nvSpPr>
        <p:spPr>
          <a:xfrm>
            <a:off x="6942736" y="3233473"/>
            <a:ext cx="2459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92D050"/>
                </a:solidFill>
              </a:rPr>
              <a:t>Read data from excel file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89" name="TextBox 288">
            <a:extLst>
              <a:ext uri="{FF2B5EF4-FFF2-40B4-BE49-F238E27FC236}">
                <a16:creationId xmlns:a16="http://schemas.microsoft.com/office/drawing/2014/main" id="{00C45C4A-0680-20A4-2A55-FA6DA365BAA7}"/>
              </a:ext>
            </a:extLst>
          </p:cNvPr>
          <p:cNvSpPr txBox="1"/>
          <p:nvPr/>
        </p:nvSpPr>
        <p:spPr>
          <a:xfrm>
            <a:off x="6455717" y="2607308"/>
            <a:ext cx="4765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92D050"/>
                </a:solidFill>
              </a:rPr>
              <a:t>Filter data based on arbitrary condition as a string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90" name="TextBox 289">
            <a:extLst>
              <a:ext uri="{FF2B5EF4-FFF2-40B4-BE49-F238E27FC236}">
                <a16:creationId xmlns:a16="http://schemas.microsoft.com/office/drawing/2014/main" id="{736CB72D-D9A3-E413-8750-8D8A44FEA97C}"/>
              </a:ext>
            </a:extLst>
          </p:cNvPr>
          <p:cNvSpPr txBox="1"/>
          <p:nvPr/>
        </p:nvSpPr>
        <p:spPr>
          <a:xfrm>
            <a:off x="6995744" y="2272691"/>
            <a:ext cx="4324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92D050"/>
                </a:solidFill>
              </a:rPr>
              <a:t>Create a pivot table from data To summarize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91" name="TextBox 290">
            <a:extLst>
              <a:ext uri="{FF2B5EF4-FFF2-40B4-BE49-F238E27FC236}">
                <a16:creationId xmlns:a16="http://schemas.microsoft.com/office/drawing/2014/main" id="{EB543810-DF17-C489-80CC-49BB594A37E6}"/>
              </a:ext>
            </a:extLst>
          </p:cNvPr>
          <p:cNvSpPr txBox="1"/>
          <p:nvPr/>
        </p:nvSpPr>
        <p:spPr>
          <a:xfrm>
            <a:off x="6677691" y="1974518"/>
            <a:ext cx="392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92D050"/>
                </a:solidFill>
              </a:rPr>
              <a:t>Number of unit values in each column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92" name="TextBox 291">
            <a:extLst>
              <a:ext uri="{FF2B5EF4-FFF2-40B4-BE49-F238E27FC236}">
                <a16:creationId xmlns:a16="http://schemas.microsoft.com/office/drawing/2014/main" id="{82C10B8B-E8A8-E963-1A33-ECFCF1E2E700}"/>
              </a:ext>
            </a:extLst>
          </p:cNvPr>
          <p:cNvSpPr txBox="1"/>
          <p:nvPr/>
        </p:nvSpPr>
        <p:spPr>
          <a:xfrm>
            <a:off x="7007087" y="1726039"/>
            <a:ext cx="51849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000" dirty="0">
                <a:solidFill>
                  <a:srgbClr val="92D050"/>
                </a:solidFill>
              </a:rPr>
              <a:t>Merge two data frames based on a key </a:t>
            </a:r>
            <a:r>
              <a:rPr lang="en-US" sz="2000" dirty="0">
                <a:solidFill>
                  <a:srgbClr val="FF0000"/>
                </a:solidFill>
              </a:rPr>
              <a:t>(</a:t>
            </a:r>
            <a:r>
              <a:rPr lang="en-US" sz="2000" dirty="0">
                <a:solidFill>
                  <a:srgbClr val="92D050"/>
                </a:solidFill>
              </a:rPr>
              <a:t>the same thing that gives each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93" name="TextBox 292">
            <a:extLst>
              <a:ext uri="{FF2B5EF4-FFF2-40B4-BE49-F238E27FC236}">
                <a16:creationId xmlns:a16="http://schemas.microsoft.com/office/drawing/2014/main" id="{BCDFE63B-BD94-37C5-DFFB-058D687F5EAF}"/>
              </a:ext>
            </a:extLst>
          </p:cNvPr>
          <p:cNvSpPr txBox="1"/>
          <p:nvPr/>
        </p:nvSpPr>
        <p:spPr>
          <a:xfrm>
            <a:off x="7134891" y="1447743"/>
            <a:ext cx="392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92D050"/>
                </a:solidFill>
              </a:rPr>
              <a:t>Median of numeric values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94" name="TextBox 293">
            <a:extLst>
              <a:ext uri="{FF2B5EF4-FFF2-40B4-BE49-F238E27FC236}">
                <a16:creationId xmlns:a16="http://schemas.microsoft.com/office/drawing/2014/main" id="{C4D49C9F-581E-976E-43B3-4005E145ED67}"/>
              </a:ext>
            </a:extLst>
          </p:cNvPr>
          <p:cNvSpPr txBox="1"/>
          <p:nvPr/>
        </p:nvSpPr>
        <p:spPr>
          <a:xfrm rot="6150242">
            <a:off x="10985024" y="2600302"/>
            <a:ext cx="1840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</a:rPr>
              <a:t>row a characteristic</a:t>
            </a:r>
            <a:r>
              <a:rPr lang="en-US" sz="2000" dirty="0">
                <a:solidFill>
                  <a:srgbClr val="FF0000"/>
                </a:solidFill>
              </a:rPr>
              <a:t>.)</a:t>
            </a:r>
            <a:r>
              <a:rPr lang="fa-IR" sz="2000" dirty="0">
                <a:solidFill>
                  <a:srgbClr val="FF0000"/>
                </a:solidFill>
                <a:latin typeface="+mj-lt"/>
              </a:rPr>
              <a:t>.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97" name="TextBox 296">
            <a:extLst>
              <a:ext uri="{FF2B5EF4-FFF2-40B4-BE49-F238E27FC236}">
                <a16:creationId xmlns:a16="http://schemas.microsoft.com/office/drawing/2014/main" id="{6444FDFC-2802-054D-3F2E-BD573F315817}"/>
              </a:ext>
            </a:extLst>
          </p:cNvPr>
          <p:cNvSpPr txBox="1"/>
          <p:nvPr/>
        </p:nvSpPr>
        <p:spPr>
          <a:xfrm>
            <a:off x="5462884" y="2870259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298" name="TextBox 297">
            <a:extLst>
              <a:ext uri="{FF2B5EF4-FFF2-40B4-BE49-F238E27FC236}">
                <a16:creationId xmlns:a16="http://schemas.microsoft.com/office/drawing/2014/main" id="{F68409C8-9557-2DC1-2F60-14D853B883A1}"/>
              </a:ext>
            </a:extLst>
          </p:cNvPr>
          <p:cNvSpPr txBox="1"/>
          <p:nvPr/>
        </p:nvSpPr>
        <p:spPr>
          <a:xfrm>
            <a:off x="5623063" y="2873757"/>
            <a:ext cx="13939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read_csv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99" name="TextBox 298">
            <a:extLst>
              <a:ext uri="{FF2B5EF4-FFF2-40B4-BE49-F238E27FC236}">
                <a16:creationId xmlns:a16="http://schemas.microsoft.com/office/drawing/2014/main" id="{2578AEA1-6C58-39DA-32ED-8FF32F88EF54}"/>
              </a:ext>
            </a:extLst>
          </p:cNvPr>
          <p:cNvSpPr txBox="1"/>
          <p:nvPr/>
        </p:nvSpPr>
        <p:spPr>
          <a:xfrm>
            <a:off x="6796961" y="2888917"/>
            <a:ext cx="4752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92D050"/>
                </a:solidFill>
              </a:rPr>
              <a:t>Read data from CSV file and convert to data frame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300" name="TextBox 299">
            <a:extLst>
              <a:ext uri="{FF2B5EF4-FFF2-40B4-BE49-F238E27FC236}">
                <a16:creationId xmlns:a16="http://schemas.microsoft.com/office/drawing/2014/main" id="{15B349C8-FA5A-2029-AE0C-5592D1362CA4}"/>
              </a:ext>
            </a:extLst>
          </p:cNvPr>
          <p:cNvSpPr txBox="1"/>
          <p:nvPr/>
        </p:nvSpPr>
        <p:spPr>
          <a:xfrm>
            <a:off x="5462884" y="4662201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301" name="TextBox 300">
            <a:extLst>
              <a:ext uri="{FF2B5EF4-FFF2-40B4-BE49-F238E27FC236}">
                <a16:creationId xmlns:a16="http://schemas.microsoft.com/office/drawing/2014/main" id="{D9F0B4B2-9FCE-A77E-41B1-9FD5F2BE0187}"/>
              </a:ext>
            </a:extLst>
          </p:cNvPr>
          <p:cNvSpPr txBox="1"/>
          <p:nvPr/>
        </p:nvSpPr>
        <p:spPr>
          <a:xfrm>
            <a:off x="5623064" y="4653260"/>
            <a:ext cx="9334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sum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302" name="TextBox 301">
            <a:extLst>
              <a:ext uri="{FF2B5EF4-FFF2-40B4-BE49-F238E27FC236}">
                <a16:creationId xmlns:a16="http://schemas.microsoft.com/office/drawing/2014/main" id="{D7C891A9-9BB7-F292-21EE-2292D385C391}"/>
              </a:ext>
            </a:extLst>
          </p:cNvPr>
          <p:cNvSpPr txBox="1"/>
          <p:nvPr/>
        </p:nvSpPr>
        <p:spPr>
          <a:xfrm>
            <a:off x="6280126" y="4986077"/>
            <a:ext cx="392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92D050"/>
                </a:solidFill>
              </a:rPr>
              <a:t>Display last few rows of data frame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83988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2" name="voltage.wav"/>
          </p:stSnd>
        </p:sndAc>
      </p:transition>
    </mc:Choice>
    <mc:Fallback>
      <p:transition spd="slow">
        <p:random/>
        <p:sndAc>
          <p:stSnd>
            <p:snd r:embed="rId2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2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4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6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8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2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4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36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8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00"/>
                            </p:stCondLst>
                            <p:childTnLst>
                              <p:par>
                                <p:cTn id="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420"/>
                            </p:stCondLst>
                            <p:childTnLst>
                              <p:par>
                                <p:cTn id="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40"/>
                            </p:stCondLst>
                            <p:childTnLst>
                              <p:par>
                                <p:cTn id="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2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460"/>
                            </p:stCondLst>
                            <p:childTnLst>
                              <p:par>
                                <p:cTn id="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80"/>
                            </p:stCondLst>
                            <p:childTnLst>
                              <p:par>
                                <p:cTn id="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2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2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2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2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20"/>
                            </p:stCondLst>
                            <p:childTnLst>
                              <p:par>
                                <p:cTn id="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2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2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40"/>
                            </p:stCondLst>
                            <p:childTnLst>
                              <p:par>
                                <p:cTn id="1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2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2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60"/>
                            </p:stCondLst>
                            <p:childTnLst>
                              <p:par>
                                <p:cTn id="1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2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2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80"/>
                            </p:stCondLst>
                            <p:childTnLst>
                              <p:par>
                                <p:cTn id="1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2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2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600"/>
                            </p:stCondLst>
                            <p:childTnLst>
                              <p:par>
                                <p:cTn id="1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2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2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620"/>
                            </p:stCondLst>
                            <p:childTnLst>
                              <p:par>
                                <p:cTn id="1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2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2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640"/>
                            </p:stCondLst>
                            <p:childTnLst>
                              <p:par>
                                <p:cTn id="1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2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2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660"/>
                            </p:stCondLst>
                            <p:childTnLst>
                              <p:par>
                                <p:cTn id="1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2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2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680"/>
                            </p:stCondLst>
                            <p:childTnLst>
                              <p:par>
                                <p:cTn id="1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2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2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00"/>
                            </p:stCondLst>
                            <p:childTnLst>
                              <p:par>
                                <p:cTn id="1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2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2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720"/>
                            </p:stCondLst>
                            <p:childTnLst>
                              <p:par>
                                <p:cTn id="1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2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2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740"/>
                            </p:stCondLst>
                            <p:childTnLst>
                              <p:par>
                                <p:cTn id="1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2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2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760"/>
                            </p:stCondLst>
                            <p:childTnLst>
                              <p:par>
                                <p:cTn id="1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2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2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780"/>
                            </p:stCondLst>
                            <p:childTnLst>
                              <p:par>
                                <p:cTn id="1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2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2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800"/>
                            </p:stCondLst>
                            <p:childTnLst>
                              <p:par>
                                <p:cTn id="1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2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2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820"/>
                            </p:stCondLst>
                            <p:childTnLst>
                              <p:par>
                                <p:cTn id="1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2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2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840"/>
                            </p:stCondLst>
                            <p:childTnLst>
                              <p:par>
                                <p:cTn id="1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2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2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860"/>
                            </p:stCondLst>
                            <p:childTnLst>
                              <p:par>
                                <p:cTn id="1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2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2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880"/>
                            </p:stCondLst>
                            <p:childTnLst>
                              <p:par>
                                <p:cTn id="1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2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2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900"/>
                            </p:stCondLst>
                            <p:childTnLst>
                              <p:par>
                                <p:cTn id="1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2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2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920"/>
                            </p:stCondLst>
                            <p:childTnLst>
                              <p:par>
                                <p:cTn id="1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2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2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940"/>
                            </p:stCondLst>
                            <p:childTnLst>
                              <p:par>
                                <p:cTn id="2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2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2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960"/>
                            </p:stCondLst>
                            <p:childTnLst>
                              <p:par>
                                <p:cTn id="2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8" dur="2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2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980"/>
                            </p:stCondLst>
                            <p:childTnLst>
                              <p:par>
                                <p:cTn id="2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2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2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000"/>
                            </p:stCondLst>
                            <p:childTnLst>
                              <p:par>
                                <p:cTn id="2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8" dur="2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2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020"/>
                            </p:stCondLst>
                            <p:childTnLst>
                              <p:par>
                                <p:cTn id="2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2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2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040"/>
                            </p:stCondLst>
                            <p:childTnLst>
                              <p:par>
                                <p:cTn id="2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2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2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060"/>
                            </p:stCondLst>
                            <p:childTnLst>
                              <p:par>
                                <p:cTn id="2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3" dur="2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2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2080"/>
                            </p:stCondLst>
                            <p:childTnLst>
                              <p:par>
                                <p:cTn id="2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8" dur="2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2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2100"/>
                            </p:stCondLst>
                            <p:childTnLst>
                              <p:par>
                                <p:cTn id="2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2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2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2120"/>
                            </p:stCondLst>
                            <p:childTnLst>
                              <p:par>
                                <p:cTn id="2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8" dur="2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2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2140"/>
                            </p:stCondLst>
                            <p:childTnLst>
                              <p:par>
                                <p:cTn id="2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2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2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160"/>
                            </p:stCondLst>
                            <p:childTnLst>
                              <p:par>
                                <p:cTn id="2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8" dur="2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9" dur="2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2180"/>
                            </p:stCondLst>
                            <p:childTnLst>
                              <p:par>
                                <p:cTn id="2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2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2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2200"/>
                            </p:stCondLst>
                            <p:childTnLst>
                              <p:par>
                                <p:cTn id="2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8" dur="2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2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2220"/>
                            </p:stCondLst>
                            <p:childTnLst>
                              <p:par>
                                <p:cTn id="2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3" dur="2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4" dur="2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2240"/>
                            </p:stCondLst>
                            <p:childTnLst>
                              <p:par>
                                <p:cTn id="2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8" dur="2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" dur="2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2260"/>
                            </p:stCondLst>
                            <p:childTnLst>
                              <p:par>
                                <p:cTn id="2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2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2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2280"/>
                            </p:stCondLst>
                            <p:childTnLst>
                              <p:par>
                                <p:cTn id="2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8" dur="2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2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2300"/>
                            </p:stCondLst>
                            <p:childTnLst>
                              <p:par>
                                <p:cTn id="2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3" dur="2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4" dur="2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2320"/>
                            </p:stCondLst>
                            <p:childTnLst>
                              <p:par>
                                <p:cTn id="2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8" dur="2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9" dur="2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2340"/>
                            </p:stCondLst>
                            <p:childTnLst>
                              <p:par>
                                <p:cTn id="3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3" dur="2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2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2360"/>
                            </p:stCondLst>
                            <p:childTnLst>
                              <p:par>
                                <p:cTn id="3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8" dur="2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2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2380"/>
                            </p:stCondLst>
                            <p:childTnLst>
                              <p:par>
                                <p:cTn id="3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3" dur="2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4" dur="2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2400"/>
                            </p:stCondLst>
                            <p:childTnLst>
                              <p:par>
                                <p:cTn id="3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8" dur="2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9" dur="2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2420"/>
                            </p:stCondLst>
                            <p:childTnLst>
                              <p:par>
                                <p:cTn id="3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3" dur="2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4" dur="2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2440"/>
                            </p:stCondLst>
                            <p:childTnLst>
                              <p:par>
                                <p:cTn id="3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8" dur="2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2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2460"/>
                            </p:stCondLst>
                            <p:childTnLst>
                              <p:par>
                                <p:cTn id="3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3" dur="2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4" dur="2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2480"/>
                            </p:stCondLst>
                            <p:childTnLst>
                              <p:par>
                                <p:cTn id="3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8" dur="2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9" dur="2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2500"/>
                            </p:stCondLst>
                            <p:childTnLst>
                              <p:par>
                                <p:cTn id="3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3" dur="2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4" dur="2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2520"/>
                            </p:stCondLst>
                            <p:childTnLst>
                              <p:par>
                                <p:cTn id="3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8" dur="2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9" dur="2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2540"/>
                            </p:stCondLst>
                            <p:childTnLst>
                              <p:par>
                                <p:cTn id="3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3" dur="2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4" dur="2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2560"/>
                            </p:stCondLst>
                            <p:childTnLst>
                              <p:par>
                                <p:cTn id="3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8" dur="2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9" dur="2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2580"/>
                            </p:stCondLst>
                            <p:childTnLst>
                              <p:par>
                                <p:cTn id="3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3" dur="2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4" dur="2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2600"/>
                            </p:stCondLst>
                            <p:childTnLst>
                              <p:par>
                                <p:cTn id="3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8" dur="2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9" dur="2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2620"/>
                            </p:stCondLst>
                            <p:childTnLst>
                              <p:par>
                                <p:cTn id="3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3" dur="2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4" dur="2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2640"/>
                            </p:stCondLst>
                            <p:childTnLst>
                              <p:par>
                                <p:cTn id="3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8" dur="2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9" dur="2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2660"/>
                            </p:stCondLst>
                            <p:childTnLst>
                              <p:par>
                                <p:cTn id="3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3" dur="2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4" dur="2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2680"/>
                            </p:stCondLst>
                            <p:childTnLst>
                              <p:par>
                                <p:cTn id="3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8" dur="2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9" dur="2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2700"/>
                            </p:stCondLst>
                            <p:childTnLst>
                              <p:par>
                                <p:cTn id="3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3" dur="2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4" dur="2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2720"/>
                            </p:stCondLst>
                            <p:childTnLst>
                              <p:par>
                                <p:cTn id="3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8" dur="2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9" dur="2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2740"/>
                            </p:stCondLst>
                            <p:childTnLst>
                              <p:par>
                                <p:cTn id="4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3" dur="2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4" dur="2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2760"/>
                            </p:stCondLst>
                            <p:childTnLst>
                              <p:par>
                                <p:cTn id="4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8" dur="2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9" dur="2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2780"/>
                            </p:stCondLst>
                            <p:childTnLst>
                              <p:par>
                                <p:cTn id="4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3" dur="2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4" dur="2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2800"/>
                            </p:stCondLst>
                            <p:childTnLst>
                              <p:par>
                                <p:cTn id="4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8" dur="2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9" dur="2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2" dur="2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3" dur="2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2820"/>
                            </p:stCondLst>
                            <p:childTnLst>
                              <p:par>
                                <p:cTn id="4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7" dur="2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8" dur="2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2840"/>
                            </p:stCondLst>
                            <p:childTnLst>
                              <p:par>
                                <p:cTn id="4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2" dur="2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3" dur="2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2860"/>
                            </p:stCondLst>
                            <p:childTnLst>
                              <p:par>
                                <p:cTn id="4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7" dur="2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8" dur="2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2880"/>
                            </p:stCondLst>
                            <p:childTnLst>
                              <p:par>
                                <p:cTn id="4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2" dur="2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3" dur="2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2900"/>
                            </p:stCondLst>
                            <p:childTnLst>
                              <p:par>
                                <p:cTn id="4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7" dur="2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8" dur="2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2920"/>
                            </p:stCondLst>
                            <p:childTnLst>
                              <p:par>
                                <p:cTn id="4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2" dur="2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3" dur="2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2940"/>
                            </p:stCondLst>
                            <p:childTnLst>
                              <p:par>
                                <p:cTn id="4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7" dur="2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8" dur="2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2960"/>
                            </p:stCondLst>
                            <p:childTnLst>
                              <p:par>
                                <p:cTn id="4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2" dur="2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3" dur="2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2980"/>
                            </p:stCondLst>
                            <p:childTnLst>
                              <p:par>
                                <p:cTn id="4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7" dur="2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8" dur="2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3000"/>
                            </p:stCondLst>
                            <p:childTnLst>
                              <p:par>
                                <p:cTn id="4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2" dur="2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3" dur="2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3020"/>
                            </p:stCondLst>
                            <p:childTnLst>
                              <p:par>
                                <p:cTn id="4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7" dur="2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8" dur="2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3040"/>
                            </p:stCondLst>
                            <p:childTnLst>
                              <p:par>
                                <p:cTn id="4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2" dur="2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3" dur="2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3060"/>
                            </p:stCondLst>
                            <p:childTnLst>
                              <p:par>
                                <p:cTn id="4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7" dur="2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8" dur="2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3080"/>
                            </p:stCondLst>
                            <p:childTnLst>
                              <p:par>
                                <p:cTn id="4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2" dur="2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3" dur="2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3100"/>
                            </p:stCondLst>
                            <p:childTnLst>
                              <p:par>
                                <p:cTn id="4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7" dur="2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8" dur="2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3120"/>
                            </p:stCondLst>
                            <p:childTnLst>
                              <p:par>
                                <p:cTn id="50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2" dur="2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3" dur="2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3140"/>
                            </p:stCondLst>
                            <p:childTnLst>
                              <p:par>
                                <p:cTn id="5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7" dur="2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8" dur="2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3160"/>
                            </p:stCondLst>
                            <p:childTnLst>
                              <p:par>
                                <p:cTn id="5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2" dur="2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3" dur="2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3180"/>
                            </p:stCondLst>
                            <p:childTnLst>
                              <p:par>
                                <p:cTn id="5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7" dur="2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8" dur="2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0" build="allAtOnce"/>
      <p:bldP spid="195" grpId="1" build="allAtOnce"/>
      <p:bldP spid="196" grpId="0"/>
      <p:bldP spid="197" grpId="0"/>
      <p:bldP spid="198" grpId="0"/>
      <p:bldP spid="199" grpId="0"/>
      <p:bldP spid="200" grpId="0"/>
      <p:bldP spid="201" grpId="0"/>
      <p:bldP spid="202" grpId="0"/>
      <p:bldP spid="203" grpId="0"/>
      <p:bldP spid="204" grpId="0"/>
      <p:bldP spid="205" grpId="0"/>
      <p:bldP spid="206" grpId="0"/>
      <p:bldP spid="207" grpId="0"/>
      <p:bldP spid="208" grpId="0"/>
      <p:bldP spid="209" grpId="0"/>
      <p:bldP spid="210" grpId="0"/>
      <p:bldP spid="211" grpId="0"/>
      <p:bldP spid="212" grpId="0"/>
      <p:bldP spid="213" grpId="0"/>
      <p:bldP spid="214" grpId="0"/>
      <p:bldP spid="215" grpId="0"/>
      <p:bldP spid="216" grpId="0"/>
      <p:bldP spid="217" grpId="0"/>
      <p:bldP spid="218" grpId="0"/>
      <p:bldP spid="219" grpId="0"/>
      <p:bldP spid="220" grpId="0"/>
      <p:bldP spid="221" grpId="0"/>
      <p:bldP spid="222" grpId="0"/>
      <p:bldP spid="223" grpId="0"/>
      <p:bldP spid="224" grpId="0"/>
      <p:bldP spid="225" grpId="0"/>
      <p:bldP spid="226" grpId="0"/>
      <p:bldP spid="227" grpId="0"/>
      <p:bldP spid="228" grpId="0"/>
      <p:bldP spid="229" grpId="0"/>
      <p:bldP spid="230" grpId="0"/>
      <p:bldP spid="231" grpId="0"/>
      <p:bldP spid="232" grpId="0"/>
      <p:bldP spid="233" grpId="0"/>
      <p:bldP spid="234" grpId="0"/>
      <p:bldP spid="235" grpId="0"/>
      <p:bldP spid="236" grpId="0"/>
      <p:bldP spid="237" grpId="0"/>
      <p:bldP spid="238" grpId="0"/>
      <p:bldP spid="239" grpId="0"/>
      <p:bldP spid="240" grpId="0"/>
      <p:bldP spid="241" grpId="0"/>
      <p:bldP spid="242" grpId="0"/>
      <p:bldP spid="243" grpId="0"/>
      <p:bldP spid="244" grpId="0"/>
      <p:bldP spid="245" grpId="0"/>
      <p:bldP spid="246" grpId="0"/>
      <p:bldP spid="247" grpId="0"/>
      <p:bldP spid="248" grpId="0"/>
      <p:bldP spid="249" grpId="0"/>
      <p:bldP spid="250" grpId="0"/>
      <p:bldP spid="251" grpId="0"/>
      <p:bldP spid="252" grpId="0"/>
      <p:bldP spid="253" grpId="0"/>
      <p:bldP spid="254" grpId="0"/>
      <p:bldP spid="255" grpId="0"/>
      <p:bldP spid="256" grpId="0"/>
      <p:bldP spid="257" grpId="0"/>
      <p:bldP spid="259" grpId="0"/>
      <p:bldP spid="262" grpId="0"/>
      <p:bldP spid="263" grpId="0"/>
      <p:bldP spid="264" grpId="0"/>
      <p:bldP spid="265" grpId="0"/>
      <p:bldP spid="266" grpId="0"/>
      <p:bldP spid="267" grpId="0"/>
      <p:bldP spid="268" grpId="0"/>
      <p:bldP spid="269" grpId="0"/>
      <p:bldP spid="270" grpId="0"/>
      <p:bldP spid="271" grpId="0"/>
      <p:bldP spid="272" grpId="0"/>
      <p:bldP spid="273" grpId="0"/>
      <p:bldP spid="274" grpId="0"/>
      <p:bldP spid="275" grpId="0"/>
      <p:bldP spid="277" grpId="0"/>
      <p:bldP spid="278" grpId="0"/>
      <p:bldP spid="279" grpId="0"/>
      <p:bldP spid="280" grpId="0"/>
      <p:bldP spid="281" grpId="0"/>
      <p:bldP spid="282" grpId="0"/>
      <p:bldP spid="283" grpId="0"/>
      <p:bldP spid="284" grpId="0"/>
      <p:bldP spid="285" grpId="0"/>
      <p:bldP spid="286" grpId="0"/>
      <p:bldP spid="287" grpId="0"/>
      <p:bldP spid="288" grpId="0"/>
      <p:bldP spid="289" grpId="0"/>
      <p:bldP spid="290" grpId="0"/>
      <p:bldP spid="291" grpId="0"/>
      <p:bldP spid="292" grpId="0"/>
      <p:bldP spid="293" grpId="0"/>
      <p:bldP spid="294" grpId="0"/>
      <p:bldP spid="297" grpId="0"/>
      <p:bldP spid="298" grpId="0"/>
      <p:bldP spid="299" grpId="0"/>
      <p:bldP spid="300" grpId="0"/>
      <p:bldP spid="301" grpId="0"/>
      <p:bldP spid="30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1CDD9-9D00-3489-4661-5BFD01011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137C0-5DF0-822E-C85F-46EEC9211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07067"/>
          </a:xfrm>
        </p:spPr>
        <p:txBody>
          <a:bodyPr>
            <a:normAutofit/>
          </a:bodyPr>
          <a:lstStyle/>
          <a:p>
            <a:pPr algn="l"/>
            <a:r>
              <a:rPr lang="en-US" sz="8000" dirty="0">
                <a:solidFill>
                  <a:srgbClr val="008000"/>
                </a:solidFill>
              </a:rPr>
              <a:t>Return to library list</a:t>
            </a:r>
            <a:r>
              <a:rPr lang="fa-IR" sz="8000" dirty="0">
                <a:solidFill>
                  <a:srgbClr val="FF0000"/>
                </a:solidFill>
              </a:rPr>
              <a:t>: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8C13EB-D9B0-D44A-22E3-6FB47D738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055A-8C87-4968-8F9A-02A0AFA2F2DC}" type="slidenum">
              <a:rPr lang="en-US" smtClean="0">
                <a:solidFill>
                  <a:schemeClr val="tx1"/>
                </a:solidFill>
              </a:rPr>
              <a:t>12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Action Button: Blank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1A483E8D-6F77-075D-D3F1-276F9930E5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actionButtonBlank">
            <a:avLst/>
          </a:prstGeom>
          <a:solidFill>
            <a:srgbClr val="008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00" dirty="0">
                <a:solidFill>
                  <a:schemeClr val="bg1"/>
                </a:solidFill>
              </a:rPr>
              <a:t>Return to library list</a:t>
            </a:r>
          </a:p>
        </p:txBody>
      </p:sp>
    </p:spTree>
    <p:extLst>
      <p:ext uri="{BB962C8B-B14F-4D97-AF65-F5344CB8AC3E}">
        <p14:creationId xmlns:p14="http://schemas.microsoft.com/office/powerpoint/2010/main" val="615810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2" name="voltage.wav"/>
          </p:stSnd>
        </p:sndAc>
      </p:transition>
    </mc:Choice>
    <mc:Fallback>
      <p:transition spd="slow">
        <p:random/>
        <p:sndAc>
          <p:stSnd>
            <p:snd r:embed="rId2" name="voltage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33746-6D80-336E-58B8-862825669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80D2D-C8BD-F2BE-D4ED-6893BC257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07067"/>
          </a:xfrm>
        </p:spPr>
        <p:txBody>
          <a:bodyPr>
            <a:normAutofit fontScale="90000"/>
          </a:bodyPr>
          <a:lstStyle/>
          <a:p>
            <a:pPr rtl="1"/>
            <a:r>
              <a:rPr lang="en-US" sz="8000" dirty="0">
                <a:solidFill>
                  <a:srgbClr val="008000"/>
                </a:solidFill>
              </a:rPr>
              <a:t>Library</a:t>
            </a:r>
            <a:r>
              <a:rPr lang="en-US" sz="8000" dirty="0">
                <a:solidFill>
                  <a:srgbClr val="FF0000"/>
                </a:solidFill>
              </a:rPr>
              <a:t>:</a:t>
            </a:r>
            <a:r>
              <a:rPr lang="fa-IR" sz="8000" dirty="0">
                <a:solidFill>
                  <a:srgbClr val="008000"/>
                </a:solidFill>
              </a:rPr>
              <a:t> </a:t>
            </a:r>
            <a:r>
              <a:rPr lang="en-US" sz="8000" dirty="0">
                <a:solidFill>
                  <a:srgbClr val="008000"/>
                </a:solidFill>
              </a:rPr>
              <a:t>SEABORN </a:t>
            </a:r>
            <a:r>
              <a:rPr lang="en-US" sz="8000" dirty="0">
                <a:solidFill>
                  <a:srgbClr val="FF0000"/>
                </a:solidFill>
              </a:rPr>
              <a:t>and </a:t>
            </a:r>
            <a:r>
              <a:rPr lang="en-US" sz="8000" dirty="0">
                <a:solidFill>
                  <a:srgbClr val="008000"/>
                </a:solidFill>
              </a:rPr>
              <a:t>MATPLOTlIB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03B9E3-4D55-50A1-CBE0-128E19AE5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055A-8C87-4968-8F9A-02A0AFA2F2DC}" type="slidenum">
              <a:rPr lang="en-US" smtClean="0">
                <a:solidFill>
                  <a:schemeClr val="tx1"/>
                </a:solidFill>
              </a:rPr>
              <a:t>13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Action Button: Blank 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ECA6AFA9-C1FC-135C-5F27-6775449BBBB1}"/>
              </a:ext>
            </a:extLst>
          </p:cNvPr>
          <p:cNvSpPr/>
          <p:nvPr/>
        </p:nvSpPr>
        <p:spPr>
          <a:xfrm>
            <a:off x="10271760" y="1082351"/>
            <a:ext cx="1920240" cy="1097280"/>
          </a:xfrm>
          <a:prstGeom prst="actionButtonBlank">
            <a:avLst/>
          </a:prstGeom>
          <a:solidFill>
            <a:srgbClr val="008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Return to library list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50A182-FFCB-94ED-B3B2-6A98F03AFC1C}"/>
              </a:ext>
            </a:extLst>
          </p:cNvPr>
          <p:cNvSpPr txBox="1"/>
          <p:nvPr/>
        </p:nvSpPr>
        <p:spPr>
          <a:xfrm>
            <a:off x="0" y="1607977"/>
            <a:ext cx="27805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</a:rPr>
              <a:t>import</a:t>
            </a:r>
            <a:r>
              <a:rPr lang="en-US" sz="3200" dirty="0">
                <a:solidFill>
                  <a:srgbClr val="008000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  <a:highlight>
                  <a:srgbClr val="FFFFFF"/>
                </a:highlight>
              </a:rPr>
              <a:t>matplotlib</a:t>
            </a:r>
            <a:r>
              <a:rPr lang="en-US" sz="3200" dirty="0">
                <a:solidFill>
                  <a:srgbClr val="008000"/>
                </a:solidFill>
              </a:rPr>
              <a:t> </a:t>
            </a:r>
            <a:r>
              <a:rPr lang="en-US" sz="3200" dirty="0">
                <a:solidFill>
                  <a:srgbClr val="FFC000"/>
                </a:solidFill>
              </a:rPr>
              <a:t>as</a:t>
            </a:r>
            <a:r>
              <a:rPr lang="en-US" sz="3200" dirty="0">
                <a:solidFill>
                  <a:srgbClr val="008000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  <a:highlight>
                  <a:srgbClr val="FFFFFF"/>
                </a:highlight>
              </a:rPr>
              <a:t>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2A4E42-7813-2500-4D3F-15F596F34B8E}"/>
              </a:ext>
            </a:extLst>
          </p:cNvPr>
          <p:cNvSpPr txBox="1"/>
          <p:nvPr/>
        </p:nvSpPr>
        <p:spPr>
          <a:xfrm>
            <a:off x="6151984" y="1545773"/>
            <a:ext cx="25431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</a:rPr>
              <a:t>import</a:t>
            </a:r>
            <a:r>
              <a:rPr lang="en-US" sz="3200" dirty="0">
                <a:solidFill>
                  <a:srgbClr val="008000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  <a:highlight>
                  <a:srgbClr val="FFFFFF"/>
                </a:highlight>
              </a:rPr>
              <a:t>seaborn</a:t>
            </a:r>
            <a:r>
              <a:rPr lang="en-US" sz="3200" dirty="0">
                <a:solidFill>
                  <a:srgbClr val="008000"/>
                </a:solidFill>
              </a:rPr>
              <a:t> </a:t>
            </a:r>
            <a:r>
              <a:rPr lang="en-US" sz="3200" dirty="0">
                <a:solidFill>
                  <a:srgbClr val="FFC000"/>
                </a:solidFill>
              </a:rPr>
              <a:t>as</a:t>
            </a:r>
            <a:r>
              <a:rPr lang="en-US" sz="3200" dirty="0">
                <a:solidFill>
                  <a:srgbClr val="008000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  <a:highlight>
                  <a:srgbClr val="FFFFFF"/>
                </a:highlight>
              </a:rPr>
              <a:t>p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0FF30A-54C4-7C92-AADA-6B466FCEA098}"/>
              </a:ext>
            </a:extLst>
          </p:cNvPr>
          <p:cNvCxnSpPr>
            <a:cxnSpLocks/>
          </p:cNvCxnSpPr>
          <p:nvPr/>
        </p:nvCxnSpPr>
        <p:spPr>
          <a:xfrm>
            <a:off x="6064898" y="1138335"/>
            <a:ext cx="0" cy="5719665"/>
          </a:xfrm>
          <a:prstGeom prst="line">
            <a:avLst/>
          </a:prstGeom>
          <a:ln w="76200">
            <a:solidFill>
              <a:srgbClr val="FF0000">
                <a:alpha val="6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DAEE8DC-C99C-A997-FF0E-F99652D14065}"/>
              </a:ext>
            </a:extLst>
          </p:cNvPr>
          <p:cNvSpPr txBox="1"/>
          <p:nvPr/>
        </p:nvSpPr>
        <p:spPr>
          <a:xfrm>
            <a:off x="6176865" y="897683"/>
            <a:ext cx="217403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008000"/>
                </a:solidFill>
              </a:rPr>
              <a:t>seaborn</a:t>
            </a:r>
            <a:r>
              <a:rPr lang="en-US" sz="60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77F4C6-8AB3-6EF8-A777-EC7C93F6C201}"/>
              </a:ext>
            </a:extLst>
          </p:cNvPr>
          <p:cNvSpPr txBox="1"/>
          <p:nvPr/>
        </p:nvSpPr>
        <p:spPr>
          <a:xfrm>
            <a:off x="0" y="910125"/>
            <a:ext cx="27214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008000"/>
                </a:solidFill>
              </a:rPr>
              <a:t>matplotlib</a:t>
            </a:r>
            <a:r>
              <a:rPr lang="en-US" sz="60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A98745-2DAD-425E-2967-21F890FA57E2}"/>
              </a:ext>
            </a:extLst>
          </p:cNvPr>
          <p:cNvSpPr txBox="1"/>
          <p:nvPr/>
        </p:nvSpPr>
        <p:spPr>
          <a:xfrm>
            <a:off x="-91746" y="6452321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3EC113-137D-A02C-566C-8B86623E0E0E}"/>
              </a:ext>
            </a:extLst>
          </p:cNvPr>
          <p:cNvSpPr txBox="1"/>
          <p:nvPr/>
        </p:nvSpPr>
        <p:spPr>
          <a:xfrm>
            <a:off x="-88636" y="6156853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84CAA7-1AEF-CF8F-F9D3-A8FA73CE052A}"/>
              </a:ext>
            </a:extLst>
          </p:cNvPr>
          <p:cNvSpPr txBox="1"/>
          <p:nvPr/>
        </p:nvSpPr>
        <p:spPr>
          <a:xfrm>
            <a:off x="-88636" y="5858273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5F6BDF-DD2F-2EC5-6D07-5B52DB22220C}"/>
              </a:ext>
            </a:extLst>
          </p:cNvPr>
          <p:cNvSpPr txBox="1"/>
          <p:nvPr/>
        </p:nvSpPr>
        <p:spPr>
          <a:xfrm>
            <a:off x="-85530" y="5562803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70B37D-36B6-E2D4-874B-FD0FF5F5E30B}"/>
              </a:ext>
            </a:extLst>
          </p:cNvPr>
          <p:cNvSpPr txBox="1"/>
          <p:nvPr/>
        </p:nvSpPr>
        <p:spPr>
          <a:xfrm>
            <a:off x="-88636" y="5261112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43CDA1-00C2-4E9F-991E-D3715A1215DC}"/>
              </a:ext>
            </a:extLst>
          </p:cNvPr>
          <p:cNvSpPr txBox="1"/>
          <p:nvPr/>
        </p:nvSpPr>
        <p:spPr>
          <a:xfrm>
            <a:off x="-85526" y="4965644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9EA216-3159-53B3-55C6-EAC50950F09B}"/>
              </a:ext>
            </a:extLst>
          </p:cNvPr>
          <p:cNvSpPr txBox="1"/>
          <p:nvPr/>
        </p:nvSpPr>
        <p:spPr>
          <a:xfrm>
            <a:off x="-85526" y="4667064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C3E9B1-0F41-6F82-D825-AECF5599F251}"/>
              </a:ext>
            </a:extLst>
          </p:cNvPr>
          <p:cNvSpPr txBox="1"/>
          <p:nvPr/>
        </p:nvSpPr>
        <p:spPr>
          <a:xfrm>
            <a:off x="-82420" y="4371594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E1F5A4-ACC5-BC7F-73A3-5AE797FE424C}"/>
              </a:ext>
            </a:extLst>
          </p:cNvPr>
          <p:cNvSpPr txBox="1"/>
          <p:nvPr/>
        </p:nvSpPr>
        <p:spPr>
          <a:xfrm>
            <a:off x="-79304" y="4066794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2A31E8-B74F-4607-B505-99280AFA9840}"/>
              </a:ext>
            </a:extLst>
          </p:cNvPr>
          <p:cNvSpPr txBox="1"/>
          <p:nvPr/>
        </p:nvSpPr>
        <p:spPr>
          <a:xfrm>
            <a:off x="-76194" y="3771326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1E9698-B2AF-474B-8F0A-82CDD8BEFBBF}"/>
              </a:ext>
            </a:extLst>
          </p:cNvPr>
          <p:cNvSpPr txBox="1"/>
          <p:nvPr/>
        </p:nvSpPr>
        <p:spPr>
          <a:xfrm>
            <a:off x="-76194" y="3472746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CEDB29-8FDD-A1F6-E6D5-465B0715E561}"/>
              </a:ext>
            </a:extLst>
          </p:cNvPr>
          <p:cNvSpPr txBox="1"/>
          <p:nvPr/>
        </p:nvSpPr>
        <p:spPr>
          <a:xfrm>
            <a:off x="-73088" y="3177276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53A576-BACD-9936-D1B5-78C6358B92D9}"/>
              </a:ext>
            </a:extLst>
          </p:cNvPr>
          <p:cNvSpPr txBox="1"/>
          <p:nvPr/>
        </p:nvSpPr>
        <p:spPr>
          <a:xfrm>
            <a:off x="-69975" y="2881807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1194EC-B8DB-17F2-C141-8DFB5430971C}"/>
              </a:ext>
            </a:extLst>
          </p:cNvPr>
          <p:cNvSpPr txBox="1"/>
          <p:nvPr/>
        </p:nvSpPr>
        <p:spPr>
          <a:xfrm>
            <a:off x="-66865" y="2586339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FE2381-2817-E28A-5AC9-FBCEEE24D6B0}"/>
              </a:ext>
            </a:extLst>
          </p:cNvPr>
          <p:cNvSpPr txBox="1"/>
          <p:nvPr/>
        </p:nvSpPr>
        <p:spPr>
          <a:xfrm>
            <a:off x="-66865" y="2287759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F1CB20-6E3C-A881-FCE6-B9D8E7E42C6E}"/>
              </a:ext>
            </a:extLst>
          </p:cNvPr>
          <p:cNvSpPr txBox="1"/>
          <p:nvPr/>
        </p:nvSpPr>
        <p:spPr>
          <a:xfrm>
            <a:off x="-63759" y="1992289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8EB37D-6D2A-763E-3F9D-25AEA10D5A46}"/>
              </a:ext>
            </a:extLst>
          </p:cNvPr>
          <p:cNvSpPr txBox="1"/>
          <p:nvPr/>
        </p:nvSpPr>
        <p:spPr>
          <a:xfrm>
            <a:off x="6052455" y="6452321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C88D39-B8E8-024B-CE09-2E1F30AE98C1}"/>
              </a:ext>
            </a:extLst>
          </p:cNvPr>
          <p:cNvSpPr txBox="1"/>
          <p:nvPr/>
        </p:nvSpPr>
        <p:spPr>
          <a:xfrm>
            <a:off x="6046235" y="6156853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C5096EC-61BD-806A-4BD3-C5359BBD8507}"/>
              </a:ext>
            </a:extLst>
          </p:cNvPr>
          <p:cNvSpPr txBox="1"/>
          <p:nvPr/>
        </p:nvSpPr>
        <p:spPr>
          <a:xfrm>
            <a:off x="6040015" y="5861384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4237CE-6F4C-C7F7-D2C0-187C7DED1E11}"/>
              </a:ext>
            </a:extLst>
          </p:cNvPr>
          <p:cNvSpPr txBox="1"/>
          <p:nvPr/>
        </p:nvSpPr>
        <p:spPr>
          <a:xfrm>
            <a:off x="6040014" y="5562807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8440AB7-BFA2-2D0C-0229-64077F8F0B96}"/>
              </a:ext>
            </a:extLst>
          </p:cNvPr>
          <p:cNvSpPr txBox="1"/>
          <p:nvPr/>
        </p:nvSpPr>
        <p:spPr>
          <a:xfrm>
            <a:off x="6036903" y="5270445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96F457D-2B90-3CF0-E4DB-D8188EB87362}"/>
              </a:ext>
            </a:extLst>
          </p:cNvPr>
          <p:cNvSpPr txBox="1"/>
          <p:nvPr/>
        </p:nvSpPr>
        <p:spPr>
          <a:xfrm>
            <a:off x="6030683" y="4974977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EB8CA4-2563-C6A1-A08B-1419583403FF}"/>
              </a:ext>
            </a:extLst>
          </p:cNvPr>
          <p:cNvSpPr txBox="1"/>
          <p:nvPr/>
        </p:nvSpPr>
        <p:spPr>
          <a:xfrm>
            <a:off x="6024463" y="4679508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C88A6C8-A327-014E-5BFC-9F32F7BD8E20}"/>
              </a:ext>
            </a:extLst>
          </p:cNvPr>
          <p:cNvSpPr txBox="1"/>
          <p:nvPr/>
        </p:nvSpPr>
        <p:spPr>
          <a:xfrm>
            <a:off x="6024462" y="4380931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9B88C83-2B36-3F39-1224-9FB83058881A}"/>
              </a:ext>
            </a:extLst>
          </p:cNvPr>
          <p:cNvSpPr txBox="1"/>
          <p:nvPr/>
        </p:nvSpPr>
        <p:spPr>
          <a:xfrm>
            <a:off x="6018242" y="4085455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5666DCC-B231-6A4E-E749-9210A3C235D5}"/>
              </a:ext>
            </a:extLst>
          </p:cNvPr>
          <p:cNvSpPr txBox="1"/>
          <p:nvPr/>
        </p:nvSpPr>
        <p:spPr>
          <a:xfrm>
            <a:off x="6012022" y="3789987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5D8C7A2-7F94-7199-50D7-41AC67BC391A}"/>
              </a:ext>
            </a:extLst>
          </p:cNvPr>
          <p:cNvSpPr txBox="1"/>
          <p:nvPr/>
        </p:nvSpPr>
        <p:spPr>
          <a:xfrm>
            <a:off x="6005802" y="3494518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FF5C8D7-289F-CFFE-43A5-4DFF071EA7EF}"/>
              </a:ext>
            </a:extLst>
          </p:cNvPr>
          <p:cNvSpPr txBox="1"/>
          <p:nvPr/>
        </p:nvSpPr>
        <p:spPr>
          <a:xfrm>
            <a:off x="6005801" y="3195941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6B9B114-D6C4-D980-95F1-C22CCAB7E307}"/>
              </a:ext>
            </a:extLst>
          </p:cNvPr>
          <p:cNvSpPr txBox="1"/>
          <p:nvPr/>
        </p:nvSpPr>
        <p:spPr>
          <a:xfrm>
            <a:off x="6008910" y="2900468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E89E082-1033-8FA8-8391-55E425D5454C}"/>
              </a:ext>
            </a:extLst>
          </p:cNvPr>
          <p:cNvSpPr txBox="1"/>
          <p:nvPr/>
        </p:nvSpPr>
        <p:spPr>
          <a:xfrm>
            <a:off x="6012021" y="2605000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C9144D1-37AB-9E3A-C92F-61228212BD41}"/>
              </a:ext>
            </a:extLst>
          </p:cNvPr>
          <p:cNvSpPr txBox="1"/>
          <p:nvPr/>
        </p:nvSpPr>
        <p:spPr>
          <a:xfrm>
            <a:off x="6015132" y="2309531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35EEABD-C85A-3A52-D9F0-5533F650A946}"/>
              </a:ext>
            </a:extLst>
          </p:cNvPr>
          <p:cNvSpPr txBox="1"/>
          <p:nvPr/>
        </p:nvSpPr>
        <p:spPr>
          <a:xfrm>
            <a:off x="6015131" y="2010954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353077F-6077-0965-B09B-1576340F9B52}"/>
              </a:ext>
            </a:extLst>
          </p:cNvPr>
          <p:cNvSpPr txBox="1"/>
          <p:nvPr/>
        </p:nvSpPr>
        <p:spPr>
          <a:xfrm>
            <a:off x="111971" y="2011142"/>
            <a:ext cx="19034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annotate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(…,(…,…))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3E4321C-9671-2D44-FD7F-5B2826A2308C}"/>
              </a:ext>
            </a:extLst>
          </p:cNvPr>
          <p:cNvSpPr txBox="1"/>
          <p:nvPr/>
        </p:nvSpPr>
        <p:spPr>
          <a:xfrm>
            <a:off x="111972" y="2303500"/>
            <a:ext cx="13062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axis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([…])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FADAFCD-4C89-D358-7AF6-7AC936192713}"/>
              </a:ext>
            </a:extLst>
          </p:cNvPr>
          <p:cNvSpPr txBox="1"/>
          <p:nvPr/>
        </p:nvSpPr>
        <p:spPr>
          <a:xfrm>
            <a:off x="111972" y="2595858"/>
            <a:ext cx="18194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bar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([…,…],[…,…])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BD102C7-0060-C507-EBD4-0B659105A120}"/>
              </a:ext>
            </a:extLst>
          </p:cNvPr>
          <p:cNvSpPr txBox="1"/>
          <p:nvPr/>
        </p:nvSpPr>
        <p:spPr>
          <a:xfrm>
            <a:off x="111971" y="2888216"/>
            <a:ext cx="13622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boxplot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([…])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BA7D096-5753-D258-011A-5F1CA58D8CEF}"/>
              </a:ext>
            </a:extLst>
          </p:cNvPr>
          <p:cNvSpPr txBox="1"/>
          <p:nvPr/>
        </p:nvSpPr>
        <p:spPr>
          <a:xfrm>
            <a:off x="111972" y="3180574"/>
            <a:ext cx="755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cla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2F80353-FD5D-58BC-62C9-BB2A502E43DA}"/>
              </a:ext>
            </a:extLst>
          </p:cNvPr>
          <p:cNvSpPr txBox="1"/>
          <p:nvPr/>
        </p:nvSpPr>
        <p:spPr>
          <a:xfrm>
            <a:off x="115079" y="3482261"/>
            <a:ext cx="755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clf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F9FF06F-70C1-9AB7-7DAE-9C868D66CA6F}"/>
              </a:ext>
            </a:extLst>
          </p:cNvPr>
          <p:cNvSpPr txBox="1"/>
          <p:nvPr/>
        </p:nvSpPr>
        <p:spPr>
          <a:xfrm>
            <a:off x="111971" y="3774621"/>
            <a:ext cx="11756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clim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5BA413C-4855-B31F-1BC3-1AB0834AFF48}"/>
              </a:ext>
            </a:extLst>
          </p:cNvPr>
          <p:cNvSpPr txBox="1"/>
          <p:nvPr/>
        </p:nvSpPr>
        <p:spPr>
          <a:xfrm>
            <a:off x="111972" y="4076311"/>
            <a:ext cx="12503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colorbar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FD62715-3A79-46FB-8B29-44041E5D860C}"/>
              </a:ext>
            </a:extLst>
          </p:cNvPr>
          <p:cNvSpPr txBox="1"/>
          <p:nvPr/>
        </p:nvSpPr>
        <p:spPr>
          <a:xfrm>
            <a:off x="111971" y="4378001"/>
            <a:ext cx="16608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contour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(…,…,…)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D2A2AEB-E74D-F05E-048C-03F08673DE9C}"/>
              </a:ext>
            </a:extLst>
          </p:cNvPr>
          <p:cNvSpPr txBox="1"/>
          <p:nvPr/>
        </p:nvSpPr>
        <p:spPr>
          <a:xfrm>
            <a:off x="111971" y="4670359"/>
            <a:ext cx="16888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errorbar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(…,…,…)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EBD4843-6BA7-E247-BC31-3E56B737F479}"/>
              </a:ext>
            </a:extLst>
          </p:cNvPr>
          <p:cNvSpPr txBox="1"/>
          <p:nvPr/>
        </p:nvSpPr>
        <p:spPr>
          <a:xfrm>
            <a:off x="111971" y="4972046"/>
            <a:ext cx="17261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figure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(…=(...,…))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464F2B4-8B8E-D4EE-9BE2-C284F8E850FE}"/>
              </a:ext>
            </a:extLst>
          </p:cNvPr>
          <p:cNvSpPr txBox="1"/>
          <p:nvPr/>
        </p:nvSpPr>
        <p:spPr>
          <a:xfrm>
            <a:off x="111972" y="5273734"/>
            <a:ext cx="10543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fill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7970383-6D20-318C-BCC8-D3FC6A30597A}"/>
              </a:ext>
            </a:extLst>
          </p:cNvPr>
          <p:cNvSpPr txBox="1"/>
          <p:nvPr/>
        </p:nvSpPr>
        <p:spPr>
          <a:xfrm>
            <a:off x="111972" y="5566091"/>
            <a:ext cx="21647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fill_between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(…,…,…)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4C2C784-56E9-6628-314C-06B082628821}"/>
              </a:ext>
            </a:extLst>
          </p:cNvPr>
          <p:cNvSpPr txBox="1"/>
          <p:nvPr/>
        </p:nvSpPr>
        <p:spPr>
          <a:xfrm>
            <a:off x="121303" y="5867780"/>
            <a:ext cx="16328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grid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F9CDDDA-9591-A72C-B864-67710F30E80A}"/>
              </a:ext>
            </a:extLst>
          </p:cNvPr>
          <p:cNvSpPr txBox="1"/>
          <p:nvPr/>
        </p:nvSpPr>
        <p:spPr>
          <a:xfrm>
            <a:off x="111972" y="6160137"/>
            <a:ext cx="16328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hist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97F3E14-0D08-6109-AB15-67256AD57D90}"/>
              </a:ext>
            </a:extLst>
          </p:cNvPr>
          <p:cNvSpPr txBox="1"/>
          <p:nvPr/>
        </p:nvSpPr>
        <p:spPr>
          <a:xfrm>
            <a:off x="130634" y="6452321"/>
            <a:ext cx="16328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imshow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9C25B99-784F-71F2-2446-32EDE8FC3294}"/>
              </a:ext>
            </a:extLst>
          </p:cNvPr>
          <p:cNvSpPr txBox="1"/>
          <p:nvPr/>
        </p:nvSpPr>
        <p:spPr>
          <a:xfrm>
            <a:off x="6142648" y="2008031"/>
            <a:ext cx="16110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axes_plot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81040B1-933F-4473-B677-34BEBAA167AE}"/>
              </a:ext>
            </a:extLst>
          </p:cNvPr>
          <p:cNvSpPr txBox="1"/>
          <p:nvPr/>
        </p:nvSpPr>
        <p:spPr>
          <a:xfrm>
            <a:off x="6136427" y="2309721"/>
            <a:ext cx="16110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barplot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CB1A591-EC9A-8EEB-ACEA-A3A2954B96B0}"/>
              </a:ext>
            </a:extLst>
          </p:cNvPr>
          <p:cNvSpPr txBox="1"/>
          <p:nvPr/>
        </p:nvSpPr>
        <p:spPr>
          <a:xfrm>
            <a:off x="6139537" y="2602079"/>
            <a:ext cx="16110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boxplot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8FAECB6-58BE-9F11-15A6-9E41858F3518}"/>
              </a:ext>
            </a:extLst>
          </p:cNvPr>
          <p:cNvSpPr txBox="1"/>
          <p:nvPr/>
        </p:nvSpPr>
        <p:spPr>
          <a:xfrm>
            <a:off x="6133316" y="2903769"/>
            <a:ext cx="16110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catplot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843CD34-499E-5449-894A-247435EE6AD3}"/>
              </a:ext>
            </a:extLst>
          </p:cNvPr>
          <p:cNvSpPr txBox="1"/>
          <p:nvPr/>
        </p:nvSpPr>
        <p:spPr>
          <a:xfrm>
            <a:off x="6127096" y="3196128"/>
            <a:ext cx="17106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clustermap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A37D68F-8DC8-3FFE-75D8-5583CF796DEA}"/>
              </a:ext>
            </a:extLst>
          </p:cNvPr>
          <p:cNvSpPr txBox="1"/>
          <p:nvPr/>
        </p:nvSpPr>
        <p:spPr>
          <a:xfrm>
            <a:off x="6130206" y="3488486"/>
            <a:ext cx="17106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countplot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A148D66-729E-2F5D-8C41-195E50DF6C36}"/>
              </a:ext>
            </a:extLst>
          </p:cNvPr>
          <p:cNvSpPr txBox="1"/>
          <p:nvPr/>
        </p:nvSpPr>
        <p:spPr>
          <a:xfrm>
            <a:off x="6142647" y="3790177"/>
            <a:ext cx="17106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despine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4CB3118-9FD0-ECC3-ABE7-092C415EC4BD}"/>
              </a:ext>
            </a:extLst>
          </p:cNvPr>
          <p:cNvSpPr txBox="1"/>
          <p:nvPr/>
        </p:nvSpPr>
        <p:spPr>
          <a:xfrm>
            <a:off x="6145757" y="4082535"/>
            <a:ext cx="17106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distplot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([…])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AB30ADE-D8D0-0EF7-D24F-D8C9DE7B0AF3}"/>
              </a:ext>
            </a:extLst>
          </p:cNvPr>
          <p:cNvSpPr txBox="1"/>
          <p:nvPr/>
        </p:nvSpPr>
        <p:spPr>
          <a:xfrm>
            <a:off x="6133318" y="4387336"/>
            <a:ext cx="17106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ecdfplot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F1B5DC6-F29C-A46D-2D54-724AD350669F}"/>
              </a:ext>
            </a:extLst>
          </p:cNvPr>
          <p:cNvSpPr txBox="1"/>
          <p:nvPr/>
        </p:nvSpPr>
        <p:spPr>
          <a:xfrm>
            <a:off x="6155091" y="4689026"/>
            <a:ext cx="17106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Facetgrid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BCB63F0-37EE-E03F-15E4-DBAA71ED4447}"/>
              </a:ext>
            </a:extLst>
          </p:cNvPr>
          <p:cNvSpPr txBox="1"/>
          <p:nvPr/>
        </p:nvSpPr>
        <p:spPr>
          <a:xfrm>
            <a:off x="6158201" y="4990715"/>
            <a:ext cx="17106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heatmap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BF3E1BD-1C4C-8019-0EA8-73939311FFAC}"/>
              </a:ext>
            </a:extLst>
          </p:cNvPr>
          <p:cNvSpPr txBox="1"/>
          <p:nvPr/>
        </p:nvSpPr>
        <p:spPr>
          <a:xfrm>
            <a:off x="6161311" y="5292405"/>
            <a:ext cx="17106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histmap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6F0B76C-1A4E-EA57-2295-A9516F5DF32D}"/>
              </a:ext>
            </a:extLst>
          </p:cNvPr>
          <p:cNvSpPr txBox="1"/>
          <p:nvPr/>
        </p:nvSpPr>
        <p:spPr>
          <a:xfrm>
            <a:off x="6173751" y="5584762"/>
            <a:ext cx="17106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jointplot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AC53BB2-B24D-9352-E159-A82CB019D11B}"/>
              </a:ext>
            </a:extLst>
          </p:cNvPr>
          <p:cNvSpPr txBox="1"/>
          <p:nvPr/>
        </p:nvSpPr>
        <p:spPr>
          <a:xfrm>
            <a:off x="6167531" y="5877122"/>
            <a:ext cx="17106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kdeplot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 (…=[…])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AD516D3-B784-2370-B63E-DA5B2EB22083}"/>
              </a:ext>
            </a:extLst>
          </p:cNvPr>
          <p:cNvSpPr txBox="1"/>
          <p:nvPr/>
        </p:nvSpPr>
        <p:spPr>
          <a:xfrm>
            <a:off x="6170641" y="6169480"/>
            <a:ext cx="17106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lineplot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0AEDCB2-F762-E1A2-2E11-A3AE977FDE07}"/>
              </a:ext>
            </a:extLst>
          </p:cNvPr>
          <p:cNvSpPr txBox="1"/>
          <p:nvPr/>
        </p:nvSpPr>
        <p:spPr>
          <a:xfrm>
            <a:off x="6183081" y="6461839"/>
            <a:ext cx="17106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lmplot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CC68011-2FE9-4929-315F-7792E292AADB}"/>
              </a:ext>
            </a:extLst>
          </p:cNvPr>
          <p:cNvSpPr txBox="1"/>
          <p:nvPr/>
        </p:nvSpPr>
        <p:spPr>
          <a:xfrm>
            <a:off x="1834190" y="2020041"/>
            <a:ext cx="332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Add text to selected chart points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C354B6B-D14A-3B03-3B49-320F781B056D}"/>
              </a:ext>
            </a:extLst>
          </p:cNvPr>
          <p:cNvSpPr txBox="1"/>
          <p:nvPr/>
        </p:nvSpPr>
        <p:spPr>
          <a:xfrm>
            <a:off x="7587290" y="2058141"/>
            <a:ext cx="332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Set graph styles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A5C9669-68B0-78ED-97D6-8C5A03B9D580}"/>
              </a:ext>
            </a:extLst>
          </p:cNvPr>
          <p:cNvSpPr txBox="1"/>
          <p:nvPr/>
        </p:nvSpPr>
        <p:spPr>
          <a:xfrm>
            <a:off x="938840" y="2315316"/>
            <a:ext cx="3747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Set the range or display settings for axes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72E34F4-91DC-543C-07C1-EC252336BA9C}"/>
              </a:ext>
            </a:extLst>
          </p:cNvPr>
          <p:cNvSpPr txBox="1"/>
          <p:nvPr/>
        </p:nvSpPr>
        <p:spPr>
          <a:xfrm>
            <a:off x="1729415" y="2629641"/>
            <a:ext cx="332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Draw a column chart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B5E061A-93EB-DB7A-6949-BB1B1480EB44}"/>
              </a:ext>
            </a:extLst>
          </p:cNvPr>
          <p:cNvSpPr txBox="1"/>
          <p:nvPr/>
        </p:nvSpPr>
        <p:spPr>
          <a:xfrm>
            <a:off x="1291264" y="2905866"/>
            <a:ext cx="4433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Draw a box plot to show the distribution of data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6BCC5E2-A708-77B1-5775-249AD976ED6C}"/>
              </a:ext>
            </a:extLst>
          </p:cNvPr>
          <p:cNvSpPr txBox="1"/>
          <p:nvPr/>
        </p:nvSpPr>
        <p:spPr>
          <a:xfrm>
            <a:off x="719765" y="3172566"/>
            <a:ext cx="332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Clear the active axis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9ED85CF-1219-0F76-C6FD-D766035146B1}"/>
              </a:ext>
            </a:extLst>
          </p:cNvPr>
          <p:cNvSpPr txBox="1"/>
          <p:nvPr/>
        </p:nvSpPr>
        <p:spPr>
          <a:xfrm>
            <a:off x="691190" y="3458316"/>
            <a:ext cx="332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b="1" dirty="0">
                <a:solidFill>
                  <a:srgbClr val="92D050"/>
                </a:solidFill>
              </a:rPr>
              <a:t>Clear a shape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EF6998D-42EE-C3E6-17F4-B341E452677A}"/>
              </a:ext>
            </a:extLst>
          </p:cNvPr>
          <p:cNvSpPr txBox="1"/>
          <p:nvPr/>
        </p:nvSpPr>
        <p:spPr>
          <a:xfrm>
            <a:off x="1043615" y="3829791"/>
            <a:ext cx="332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b="1" dirty="0">
                <a:solidFill>
                  <a:srgbClr val="92D050"/>
                </a:solidFill>
              </a:rPr>
              <a:t>Set a color range for charts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333760C-C42B-776E-9D7D-4837B169B0A1}"/>
              </a:ext>
            </a:extLst>
          </p:cNvPr>
          <p:cNvSpPr txBox="1"/>
          <p:nvPr/>
        </p:nvSpPr>
        <p:spPr>
          <a:xfrm>
            <a:off x="1196015" y="4115541"/>
            <a:ext cx="332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b="1" dirty="0">
                <a:solidFill>
                  <a:srgbClr val="92D050"/>
                </a:solidFill>
              </a:rPr>
              <a:t>Add a color bar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96AA866-1CF2-1845-CDA8-B1F70F7600E3}"/>
              </a:ext>
            </a:extLst>
          </p:cNvPr>
          <p:cNvSpPr txBox="1"/>
          <p:nvPr/>
        </p:nvSpPr>
        <p:spPr>
          <a:xfrm>
            <a:off x="1586540" y="4401291"/>
            <a:ext cx="332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b="1" dirty="0">
                <a:solidFill>
                  <a:srgbClr val="92D050"/>
                </a:solidFill>
              </a:rPr>
              <a:t>Draw an isometric curve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767928E-2CBF-77AB-90F8-54A7AB843B3A}"/>
              </a:ext>
            </a:extLst>
          </p:cNvPr>
          <p:cNvSpPr txBox="1"/>
          <p:nvPr/>
        </p:nvSpPr>
        <p:spPr>
          <a:xfrm>
            <a:off x="1586540" y="4725141"/>
            <a:ext cx="4566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Draw a line chart with vertical and horizontal lines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6E4A1A3-E4E1-CEB8-D324-3399D3F85329}"/>
              </a:ext>
            </a:extLst>
          </p:cNvPr>
          <p:cNvSpPr txBox="1"/>
          <p:nvPr/>
        </p:nvSpPr>
        <p:spPr>
          <a:xfrm>
            <a:off x="1548440" y="5020416"/>
            <a:ext cx="332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b="1" dirty="0">
                <a:solidFill>
                  <a:srgbClr val="92D050"/>
                </a:solidFill>
              </a:rPr>
              <a:t>Create a new shape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E233B5B-D458-B67A-2905-17BD7CE0A056}"/>
              </a:ext>
            </a:extLst>
          </p:cNvPr>
          <p:cNvSpPr txBox="1"/>
          <p:nvPr/>
        </p:nvSpPr>
        <p:spPr>
          <a:xfrm>
            <a:off x="938839" y="5306166"/>
            <a:ext cx="3490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b="1" dirty="0">
                <a:solidFill>
                  <a:srgbClr val="92D050"/>
                </a:solidFill>
              </a:rPr>
              <a:t>Draw a filled area between curves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5F40C57-355F-C572-1430-D7AE82C80CED}"/>
              </a:ext>
            </a:extLst>
          </p:cNvPr>
          <p:cNvSpPr txBox="1"/>
          <p:nvPr/>
        </p:nvSpPr>
        <p:spPr>
          <a:xfrm>
            <a:off x="2034215" y="5620491"/>
            <a:ext cx="332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b="1" dirty="0">
                <a:solidFill>
                  <a:srgbClr val="92D050"/>
                </a:solidFill>
              </a:rPr>
              <a:t>Fill between two curves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A347F6B-BA79-49CD-3751-351791D5A5B5}"/>
              </a:ext>
            </a:extLst>
          </p:cNvPr>
          <p:cNvSpPr txBox="1"/>
          <p:nvPr/>
        </p:nvSpPr>
        <p:spPr>
          <a:xfrm>
            <a:off x="862640" y="5887191"/>
            <a:ext cx="332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b="1" dirty="0">
                <a:solidFill>
                  <a:srgbClr val="92D050"/>
                </a:solidFill>
              </a:rPr>
              <a:t> Add a grid to a chart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3DD20A2-89DC-B7C8-62B0-165BB1240436}"/>
              </a:ext>
            </a:extLst>
          </p:cNvPr>
          <p:cNvSpPr txBox="1"/>
          <p:nvPr/>
        </p:nvSpPr>
        <p:spPr>
          <a:xfrm>
            <a:off x="1005515" y="6163416"/>
            <a:ext cx="5109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Draw a column chart that shows a frequency distribution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9892026-B0C5-0E20-B5E2-65EF8ED53664}"/>
              </a:ext>
            </a:extLst>
          </p:cNvPr>
          <p:cNvSpPr txBox="1"/>
          <p:nvPr/>
        </p:nvSpPr>
        <p:spPr>
          <a:xfrm>
            <a:off x="1186490" y="6496791"/>
            <a:ext cx="4128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b="1" dirty="0">
                <a:solidFill>
                  <a:srgbClr val="92D050"/>
                </a:solidFill>
              </a:rPr>
              <a:t>Display an image or matrix data as pixels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D3EC5E41-5FB9-7DA0-A285-B8F9C0D782D3}"/>
              </a:ext>
            </a:extLst>
          </p:cNvPr>
          <p:cNvSpPr txBox="1"/>
          <p:nvPr/>
        </p:nvSpPr>
        <p:spPr>
          <a:xfrm>
            <a:off x="7666211" y="3211248"/>
            <a:ext cx="3842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b="1" dirty="0">
                <a:solidFill>
                  <a:srgbClr val="92D050"/>
                </a:solidFill>
              </a:rPr>
              <a:t> Clustering data with heatmap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8C6B1C5E-67D8-60D7-C08E-0C0EC3B431E5}"/>
              </a:ext>
            </a:extLst>
          </p:cNvPr>
          <p:cNvSpPr txBox="1"/>
          <p:nvPr/>
        </p:nvSpPr>
        <p:spPr>
          <a:xfrm>
            <a:off x="7349359" y="2358665"/>
            <a:ext cx="4966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</a:rPr>
              <a:t>Bar chart to display the average of a variable in terms of categories</a:t>
            </a:r>
            <a:r>
              <a:rPr lang="fa-IR" sz="20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D32EC503-6797-97E8-805E-766BC7749924}"/>
              </a:ext>
            </a:extLst>
          </p:cNvPr>
          <p:cNvSpPr txBox="1"/>
          <p:nvPr/>
        </p:nvSpPr>
        <p:spPr>
          <a:xfrm>
            <a:off x="7403981" y="2588820"/>
            <a:ext cx="4899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Box chart to display data distribution and outliers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B0C72EA-44C7-0393-FC7E-B0C184E3CB3C}"/>
              </a:ext>
            </a:extLst>
          </p:cNvPr>
          <p:cNvSpPr txBox="1"/>
          <p:nvPr/>
        </p:nvSpPr>
        <p:spPr>
          <a:xfrm>
            <a:off x="7309120" y="2894009"/>
            <a:ext cx="4204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b="1" dirty="0">
                <a:solidFill>
                  <a:srgbClr val="92D050"/>
                </a:solidFill>
              </a:rPr>
              <a:t>Multi</a:t>
            </a:r>
            <a:r>
              <a:rPr lang="en-US" sz="2400" b="1" dirty="0">
                <a:solidFill>
                  <a:srgbClr val="FF0000"/>
                </a:solidFill>
              </a:rPr>
              <a:t>-</a:t>
            </a:r>
            <a:r>
              <a:rPr lang="en-US" sz="2400" b="1" dirty="0">
                <a:solidFill>
                  <a:srgbClr val="92D050"/>
                </a:solidFill>
              </a:rPr>
              <a:t>purpose chart for categorical data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6DCA8499-7A9A-E926-3C29-AAC6FD892524}"/>
              </a:ext>
            </a:extLst>
          </p:cNvPr>
          <p:cNvSpPr txBox="1"/>
          <p:nvPr/>
        </p:nvSpPr>
        <p:spPr>
          <a:xfrm>
            <a:off x="7520032" y="3512938"/>
            <a:ext cx="4671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 Counting the number of samples in each categorya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634F55CA-8C5D-3C90-41F0-37515086E647}"/>
              </a:ext>
            </a:extLst>
          </p:cNvPr>
          <p:cNvSpPr txBox="1"/>
          <p:nvPr/>
        </p:nvSpPr>
        <p:spPr>
          <a:xfrm>
            <a:off x="7137476" y="3792856"/>
            <a:ext cx="3842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b="1" dirty="0">
                <a:solidFill>
                  <a:srgbClr val="92D050"/>
                </a:solidFill>
              </a:rPr>
              <a:t> Remove or hide the chart</a:t>
            </a:r>
            <a:r>
              <a:rPr lang="en-US" sz="2400" b="1" dirty="0">
                <a:solidFill>
                  <a:srgbClr val="FF0000"/>
                </a:solidFill>
              </a:rPr>
              <a:t>'</a:t>
            </a:r>
            <a:r>
              <a:rPr lang="en-US" sz="2400" b="1" dirty="0">
                <a:solidFill>
                  <a:srgbClr val="92D050"/>
                </a:solidFill>
              </a:rPr>
              <a:t>s sidebars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B5865502-EEA0-474C-F7F9-8FADC21D173E}"/>
              </a:ext>
            </a:extLst>
          </p:cNvPr>
          <p:cNvSpPr txBox="1"/>
          <p:nvPr/>
        </p:nvSpPr>
        <p:spPr>
          <a:xfrm>
            <a:off x="7305428" y="4100766"/>
            <a:ext cx="3842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b="1" dirty="0">
                <a:solidFill>
                  <a:srgbClr val="92D050"/>
                </a:solidFill>
              </a:rPr>
              <a:t> Show data distribution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274C487D-BB03-A940-53C8-39A948EEF890}"/>
              </a:ext>
            </a:extLst>
          </p:cNvPr>
          <p:cNvSpPr txBox="1"/>
          <p:nvPr/>
        </p:nvSpPr>
        <p:spPr>
          <a:xfrm>
            <a:off x="7398734" y="4408676"/>
            <a:ext cx="4793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 Show the empirical cumulative distribution function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A2342BA8-E70F-B2B3-B3A6-918BF47E67AC}"/>
              </a:ext>
            </a:extLst>
          </p:cNvPr>
          <p:cNvSpPr txBox="1"/>
          <p:nvPr/>
        </p:nvSpPr>
        <p:spPr>
          <a:xfrm>
            <a:off x="7538693" y="4669934"/>
            <a:ext cx="3842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b="1" dirty="0">
                <a:solidFill>
                  <a:srgbClr val="92D050"/>
                </a:solidFill>
              </a:rPr>
              <a:t> Divide the chart into sub</a:t>
            </a:r>
            <a:r>
              <a:rPr lang="en-US" sz="2400" b="1" dirty="0">
                <a:solidFill>
                  <a:srgbClr val="FF0000"/>
                </a:solidFill>
              </a:rPr>
              <a:t>-</a:t>
            </a:r>
            <a:r>
              <a:rPr lang="en-US" sz="2400" b="1" dirty="0">
                <a:solidFill>
                  <a:srgbClr val="92D050"/>
                </a:solidFill>
              </a:rPr>
              <a:t>sections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CF93D51E-BDFC-4D3C-356B-F6F30C6BB448}"/>
              </a:ext>
            </a:extLst>
          </p:cNvPr>
          <p:cNvSpPr txBox="1"/>
          <p:nvPr/>
        </p:nvSpPr>
        <p:spPr>
          <a:xfrm>
            <a:off x="7501369" y="4987174"/>
            <a:ext cx="4059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b="1" dirty="0">
                <a:solidFill>
                  <a:srgbClr val="92D050"/>
                </a:solidFill>
              </a:rPr>
              <a:t> Show matrix or tabular data with color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B3CA9BE-9794-798D-3DCE-9B1A91089C50}"/>
              </a:ext>
            </a:extLst>
          </p:cNvPr>
          <p:cNvSpPr txBox="1"/>
          <p:nvPr/>
        </p:nvSpPr>
        <p:spPr>
          <a:xfrm>
            <a:off x="7426725" y="5285754"/>
            <a:ext cx="3842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b="1" dirty="0">
                <a:solidFill>
                  <a:srgbClr val="92D050"/>
                </a:solidFill>
              </a:rPr>
              <a:t> Bar chart of data distribution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5D7A6A00-7867-8B2A-A6DE-05C8CFB54C78}"/>
              </a:ext>
            </a:extLst>
          </p:cNvPr>
          <p:cNvSpPr txBox="1"/>
          <p:nvPr/>
        </p:nvSpPr>
        <p:spPr>
          <a:xfrm>
            <a:off x="7492040" y="5584334"/>
            <a:ext cx="3842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b="1" dirty="0">
                <a:solidFill>
                  <a:srgbClr val="92D050"/>
                </a:solidFill>
              </a:rPr>
              <a:t> Combination chart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651107E6-25CE-F0F8-9FCD-ECB23496FE32}"/>
              </a:ext>
            </a:extLst>
          </p:cNvPr>
          <p:cNvSpPr txBox="1"/>
          <p:nvPr/>
        </p:nvSpPr>
        <p:spPr>
          <a:xfrm>
            <a:off x="7669321" y="5873583"/>
            <a:ext cx="3842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b="1" dirty="0">
                <a:solidFill>
                  <a:srgbClr val="92D050"/>
                </a:solidFill>
              </a:rPr>
              <a:t> Show probability density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D6CC3CCD-9069-2000-6F50-FCC5245F1819}"/>
              </a:ext>
            </a:extLst>
          </p:cNvPr>
          <p:cNvSpPr txBox="1"/>
          <p:nvPr/>
        </p:nvSpPr>
        <p:spPr>
          <a:xfrm>
            <a:off x="7408064" y="6181493"/>
            <a:ext cx="3842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b="1" dirty="0">
                <a:solidFill>
                  <a:srgbClr val="92D050"/>
                </a:solidFill>
              </a:rPr>
              <a:t> Draw solid lines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910C53C1-55D7-E274-BC20-2410D1BA1B65}"/>
              </a:ext>
            </a:extLst>
          </p:cNvPr>
          <p:cNvSpPr txBox="1"/>
          <p:nvPr/>
        </p:nvSpPr>
        <p:spPr>
          <a:xfrm>
            <a:off x="7352081" y="6480073"/>
            <a:ext cx="3842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b="1" dirty="0">
                <a:solidFill>
                  <a:srgbClr val="92D050"/>
                </a:solidFill>
              </a:rPr>
              <a:t> Predict linear value on data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FA9C9AA3-2D4D-BA97-19D5-AE57010C311A}"/>
              </a:ext>
            </a:extLst>
          </p:cNvPr>
          <p:cNvSpPr txBox="1"/>
          <p:nvPr/>
        </p:nvSpPr>
        <p:spPr>
          <a:xfrm>
            <a:off x="124695" y="2020190"/>
            <a:ext cx="1091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legend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33B1D380-8AEE-B046-2FF2-EFC366354667}"/>
              </a:ext>
            </a:extLst>
          </p:cNvPr>
          <p:cNvSpPr txBox="1"/>
          <p:nvPr/>
        </p:nvSpPr>
        <p:spPr>
          <a:xfrm>
            <a:off x="124696" y="2312548"/>
            <a:ext cx="1371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loglog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C81A8194-76C2-5F54-5719-5B597DB14473}"/>
              </a:ext>
            </a:extLst>
          </p:cNvPr>
          <p:cNvSpPr txBox="1"/>
          <p:nvPr/>
        </p:nvSpPr>
        <p:spPr>
          <a:xfrm>
            <a:off x="124696" y="2604907"/>
            <a:ext cx="9610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pie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([…])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8E34492F-750B-604E-A648-34E6EA40617D}"/>
              </a:ext>
            </a:extLst>
          </p:cNvPr>
          <p:cNvSpPr txBox="1"/>
          <p:nvPr/>
        </p:nvSpPr>
        <p:spPr>
          <a:xfrm>
            <a:off x="124696" y="2897266"/>
            <a:ext cx="10916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plot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D312F0D8-F77B-13DA-C43E-E720842AF9BC}"/>
              </a:ext>
            </a:extLst>
          </p:cNvPr>
          <p:cNvSpPr txBox="1"/>
          <p:nvPr/>
        </p:nvSpPr>
        <p:spPr>
          <a:xfrm>
            <a:off x="124695" y="3189625"/>
            <a:ext cx="17541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quiver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(…,…,…,…)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6A951169-6112-78FA-5F7B-2B06E87AA016}"/>
              </a:ext>
            </a:extLst>
          </p:cNvPr>
          <p:cNvSpPr txBox="1"/>
          <p:nvPr/>
        </p:nvSpPr>
        <p:spPr>
          <a:xfrm>
            <a:off x="124696" y="3481984"/>
            <a:ext cx="17541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savefig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68153D4D-E10C-EEA0-8113-E440BB71E090}"/>
              </a:ext>
            </a:extLst>
          </p:cNvPr>
          <p:cNvSpPr txBox="1"/>
          <p:nvPr/>
        </p:nvSpPr>
        <p:spPr>
          <a:xfrm>
            <a:off x="124696" y="3765013"/>
            <a:ext cx="13062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scatter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8215DD71-6233-CB4B-0B43-8D01354BE9D2}"/>
              </a:ext>
            </a:extLst>
          </p:cNvPr>
          <p:cNvSpPr txBox="1"/>
          <p:nvPr/>
        </p:nvSpPr>
        <p:spPr>
          <a:xfrm>
            <a:off x="124695" y="4066702"/>
            <a:ext cx="16048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semilogx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37182D48-FE48-09D7-D646-E9625E593872}"/>
              </a:ext>
            </a:extLst>
          </p:cNvPr>
          <p:cNvSpPr txBox="1"/>
          <p:nvPr/>
        </p:nvSpPr>
        <p:spPr>
          <a:xfrm>
            <a:off x="124696" y="4368391"/>
            <a:ext cx="16328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semilogy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77F314C8-E22D-BA90-D494-418C4BB71BEB}"/>
              </a:ext>
            </a:extLst>
          </p:cNvPr>
          <p:cNvSpPr txBox="1"/>
          <p:nvPr/>
        </p:nvSpPr>
        <p:spPr>
          <a:xfrm>
            <a:off x="124696" y="4660750"/>
            <a:ext cx="10077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show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F867A2F6-BCA2-230D-46C1-5DDE90D16FF8}"/>
              </a:ext>
            </a:extLst>
          </p:cNvPr>
          <p:cNvSpPr txBox="1"/>
          <p:nvPr/>
        </p:nvSpPr>
        <p:spPr>
          <a:xfrm>
            <a:off x="124696" y="4962440"/>
            <a:ext cx="12782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subplot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948F39AF-E81B-11E1-EC7C-565573583021}"/>
              </a:ext>
            </a:extLst>
          </p:cNvPr>
          <p:cNvSpPr txBox="1"/>
          <p:nvPr/>
        </p:nvSpPr>
        <p:spPr>
          <a:xfrm>
            <a:off x="124696" y="5264130"/>
            <a:ext cx="12782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subplots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4406551A-B20B-3159-8639-273B61163549}"/>
              </a:ext>
            </a:extLst>
          </p:cNvPr>
          <p:cNvSpPr txBox="1"/>
          <p:nvPr/>
        </p:nvSpPr>
        <p:spPr>
          <a:xfrm>
            <a:off x="124696" y="5556490"/>
            <a:ext cx="12782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subtitle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B4962960-58A1-E941-934A-9C18AF51F1A0}"/>
              </a:ext>
            </a:extLst>
          </p:cNvPr>
          <p:cNvSpPr txBox="1"/>
          <p:nvPr/>
        </p:nvSpPr>
        <p:spPr>
          <a:xfrm>
            <a:off x="124696" y="5858183"/>
            <a:ext cx="13622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text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(…,…,…)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73B74163-9EED-F4FE-86E8-DE27F99CCF1B}"/>
              </a:ext>
            </a:extLst>
          </p:cNvPr>
          <p:cNvSpPr txBox="1"/>
          <p:nvPr/>
        </p:nvSpPr>
        <p:spPr>
          <a:xfrm>
            <a:off x="124695" y="6446014"/>
            <a:ext cx="162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tight_layout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F0041F82-2099-8F7D-F854-8B64F0A870DC}"/>
              </a:ext>
            </a:extLst>
          </p:cNvPr>
          <p:cNvSpPr txBox="1"/>
          <p:nvPr/>
        </p:nvSpPr>
        <p:spPr>
          <a:xfrm>
            <a:off x="124698" y="6153459"/>
            <a:ext cx="9203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title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785F3566-A4F3-74F0-9073-7A80B7916D07}"/>
              </a:ext>
            </a:extLst>
          </p:cNvPr>
          <p:cNvSpPr txBox="1"/>
          <p:nvPr/>
        </p:nvSpPr>
        <p:spPr>
          <a:xfrm>
            <a:off x="6155375" y="2026410"/>
            <a:ext cx="16204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load_dataset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0A706384-08B5-12FB-F0A4-E0FC8A5AEDBC}"/>
              </a:ext>
            </a:extLst>
          </p:cNvPr>
          <p:cNvSpPr txBox="1"/>
          <p:nvPr/>
        </p:nvSpPr>
        <p:spPr>
          <a:xfrm>
            <a:off x="6158486" y="2318769"/>
            <a:ext cx="17292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move_legned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2B86294C-3A7C-ED27-E0D5-E8F34BEF7DD0}"/>
              </a:ext>
            </a:extLst>
          </p:cNvPr>
          <p:cNvSpPr txBox="1"/>
          <p:nvPr/>
        </p:nvSpPr>
        <p:spPr>
          <a:xfrm>
            <a:off x="6161596" y="2611128"/>
            <a:ext cx="17292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pairplot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E38FB83B-81D5-765A-7D1E-271FBF9673DB}"/>
              </a:ext>
            </a:extLst>
          </p:cNvPr>
          <p:cNvSpPr txBox="1"/>
          <p:nvPr/>
        </p:nvSpPr>
        <p:spPr>
          <a:xfrm>
            <a:off x="6164706" y="2903487"/>
            <a:ext cx="13778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palette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F7D93C15-E442-66DD-A417-B071051ABA01}"/>
              </a:ext>
            </a:extLst>
          </p:cNvPr>
          <p:cNvSpPr txBox="1"/>
          <p:nvPr/>
        </p:nvSpPr>
        <p:spPr>
          <a:xfrm>
            <a:off x="6167816" y="3195847"/>
            <a:ext cx="13778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pointplot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D98D898F-43A0-9228-D1B9-5A2E004FF424}"/>
              </a:ext>
            </a:extLst>
          </p:cNvPr>
          <p:cNvSpPr txBox="1"/>
          <p:nvPr/>
        </p:nvSpPr>
        <p:spPr>
          <a:xfrm>
            <a:off x="6170927" y="3488207"/>
            <a:ext cx="13778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replot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27833102-5FB6-24EB-E1AC-4B5514919F95}"/>
              </a:ext>
            </a:extLst>
          </p:cNvPr>
          <p:cNvSpPr txBox="1"/>
          <p:nvPr/>
        </p:nvSpPr>
        <p:spPr>
          <a:xfrm>
            <a:off x="6167816" y="3783673"/>
            <a:ext cx="13778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residplot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835A5B4-CE92-4901-4237-7FD806324E08}"/>
              </a:ext>
            </a:extLst>
          </p:cNvPr>
          <p:cNvSpPr txBox="1"/>
          <p:nvPr/>
        </p:nvSpPr>
        <p:spPr>
          <a:xfrm>
            <a:off x="6170927" y="4066701"/>
            <a:ext cx="13778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rugplot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79D9DE88-67C4-C8B8-1BC2-D6D8EAB86EB1}"/>
              </a:ext>
            </a:extLst>
          </p:cNvPr>
          <p:cNvSpPr txBox="1"/>
          <p:nvPr/>
        </p:nvSpPr>
        <p:spPr>
          <a:xfrm>
            <a:off x="6174038" y="4368390"/>
            <a:ext cx="14617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scatterplot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386630E6-1317-C492-041E-67CC53658743}"/>
              </a:ext>
            </a:extLst>
          </p:cNvPr>
          <p:cNvSpPr txBox="1"/>
          <p:nvPr/>
        </p:nvSpPr>
        <p:spPr>
          <a:xfrm>
            <a:off x="6177148" y="4660749"/>
            <a:ext cx="14617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set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97827CA0-0E8E-B569-F430-D9E04051F2D3}"/>
              </a:ext>
            </a:extLst>
          </p:cNvPr>
          <p:cNvSpPr txBox="1"/>
          <p:nvPr/>
        </p:nvSpPr>
        <p:spPr>
          <a:xfrm>
            <a:off x="6180257" y="4962438"/>
            <a:ext cx="18194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set_context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14CD785D-1FC3-D53C-145C-D616A5376464}"/>
              </a:ext>
            </a:extLst>
          </p:cNvPr>
          <p:cNvSpPr txBox="1"/>
          <p:nvPr/>
        </p:nvSpPr>
        <p:spPr>
          <a:xfrm>
            <a:off x="6180259" y="5261017"/>
            <a:ext cx="15395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set_palette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39381F95-EC32-06CC-B276-3DA002586836}"/>
              </a:ext>
            </a:extLst>
          </p:cNvPr>
          <p:cNvSpPr txBox="1"/>
          <p:nvPr/>
        </p:nvSpPr>
        <p:spPr>
          <a:xfrm>
            <a:off x="6183370" y="5562705"/>
            <a:ext cx="15395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set_style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A49BA41D-6666-4373-AF4E-DE170BF285C7}"/>
              </a:ext>
            </a:extLst>
          </p:cNvPr>
          <p:cNvSpPr txBox="1"/>
          <p:nvPr/>
        </p:nvSpPr>
        <p:spPr>
          <a:xfrm>
            <a:off x="6177150" y="5855063"/>
            <a:ext cx="15395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stripplot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2011CA71-412B-4382-7B5D-1C9B1A2D4C47}"/>
              </a:ext>
            </a:extLst>
          </p:cNvPr>
          <p:cNvSpPr txBox="1"/>
          <p:nvPr/>
        </p:nvSpPr>
        <p:spPr>
          <a:xfrm>
            <a:off x="6180260" y="6153454"/>
            <a:ext cx="15395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swarmplot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533BF627-E901-579F-72B1-D3ADD1307D7D}"/>
              </a:ext>
            </a:extLst>
          </p:cNvPr>
          <p:cNvSpPr txBox="1"/>
          <p:nvPr/>
        </p:nvSpPr>
        <p:spPr>
          <a:xfrm>
            <a:off x="1243058" y="2321147"/>
            <a:ext cx="332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Two</a:t>
            </a:r>
            <a:r>
              <a:rPr lang="en-US" sz="2400" dirty="0">
                <a:solidFill>
                  <a:srgbClr val="FF0000"/>
                </a:solidFill>
              </a:rPr>
              <a:t>-</a:t>
            </a:r>
            <a:r>
              <a:rPr lang="en-US" sz="2400" dirty="0">
                <a:solidFill>
                  <a:srgbClr val="92D050"/>
                </a:solidFill>
              </a:rPr>
              <a:t>way Logarithmic Chart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45E0CE8E-1FD3-0FB4-2B16-EDDEF799A3D2}"/>
              </a:ext>
            </a:extLst>
          </p:cNvPr>
          <p:cNvSpPr txBox="1"/>
          <p:nvPr/>
        </p:nvSpPr>
        <p:spPr>
          <a:xfrm>
            <a:off x="879164" y="2638388"/>
            <a:ext cx="332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Draw a Pie Chart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8A274A6E-59B4-FAD6-17F4-AF01B407136E}"/>
              </a:ext>
            </a:extLst>
          </p:cNvPr>
          <p:cNvSpPr txBox="1"/>
          <p:nvPr/>
        </p:nvSpPr>
        <p:spPr>
          <a:xfrm>
            <a:off x="1040895" y="2940078"/>
            <a:ext cx="332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Draw a Simple Line Chart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ECD6B8F6-1807-C9C5-2BDC-B060607C877C}"/>
              </a:ext>
            </a:extLst>
          </p:cNvPr>
          <p:cNvSpPr txBox="1"/>
          <p:nvPr/>
        </p:nvSpPr>
        <p:spPr>
          <a:xfrm>
            <a:off x="1703368" y="3229327"/>
            <a:ext cx="332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Draw a Vector in a Field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C6DA8892-2616-4788-A7B8-677FB8AD3143}"/>
              </a:ext>
            </a:extLst>
          </p:cNvPr>
          <p:cNvSpPr txBox="1"/>
          <p:nvPr/>
        </p:nvSpPr>
        <p:spPr>
          <a:xfrm>
            <a:off x="1068886" y="3527906"/>
            <a:ext cx="332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Save a Chart to an Image File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B00E0BB8-F9AC-5D05-D706-FFF0AD47DB0A}"/>
              </a:ext>
            </a:extLst>
          </p:cNvPr>
          <p:cNvSpPr txBox="1"/>
          <p:nvPr/>
        </p:nvSpPr>
        <p:spPr>
          <a:xfrm>
            <a:off x="1246168" y="3807824"/>
            <a:ext cx="332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Draw a Scatter Plot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6243D238-FF73-0DE5-B2E2-A835CD5F8FC3}"/>
              </a:ext>
            </a:extLst>
          </p:cNvPr>
          <p:cNvSpPr txBox="1"/>
          <p:nvPr/>
        </p:nvSpPr>
        <p:spPr>
          <a:xfrm>
            <a:off x="1507425" y="4059752"/>
            <a:ext cx="332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Logarithmic X</a:t>
            </a:r>
            <a:r>
              <a:rPr lang="en-US" sz="2400" dirty="0">
                <a:solidFill>
                  <a:srgbClr val="FF0000"/>
                </a:solidFill>
              </a:rPr>
              <a:t>-</a:t>
            </a:r>
            <a:r>
              <a:rPr lang="en-US" sz="2400" dirty="0">
                <a:solidFill>
                  <a:srgbClr val="92D050"/>
                </a:solidFill>
              </a:rPr>
              <a:t>Axis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339D8ABC-0D4C-A95C-9DFB-F2DCA0C5AB1C}"/>
              </a:ext>
            </a:extLst>
          </p:cNvPr>
          <p:cNvSpPr txBox="1"/>
          <p:nvPr/>
        </p:nvSpPr>
        <p:spPr>
          <a:xfrm>
            <a:off x="1488764" y="4367661"/>
            <a:ext cx="332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Logarithmic Y</a:t>
            </a:r>
            <a:r>
              <a:rPr lang="en-US" sz="2400" dirty="0">
                <a:solidFill>
                  <a:srgbClr val="FF0000"/>
                </a:solidFill>
              </a:rPr>
              <a:t>-</a:t>
            </a:r>
            <a:r>
              <a:rPr lang="en-US" sz="2400" dirty="0">
                <a:solidFill>
                  <a:srgbClr val="92D050"/>
                </a:solidFill>
              </a:rPr>
              <a:t>Axis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0B4B0857-D0AF-3FC8-A9ED-E55DC5D71D4E}"/>
              </a:ext>
            </a:extLst>
          </p:cNvPr>
          <p:cNvSpPr txBox="1"/>
          <p:nvPr/>
        </p:nvSpPr>
        <p:spPr>
          <a:xfrm>
            <a:off x="932038" y="4697343"/>
            <a:ext cx="332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Show Chart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DD6756EA-61BC-6510-BC47-5387DFE159EF}"/>
              </a:ext>
            </a:extLst>
          </p:cNvPr>
          <p:cNvSpPr txBox="1"/>
          <p:nvPr/>
        </p:nvSpPr>
        <p:spPr>
          <a:xfrm>
            <a:off x="1109319" y="4995922"/>
            <a:ext cx="332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Divide a Shape into Multiple Parts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763F48ED-7B07-C114-4EEB-A4C1A25C36C6}"/>
              </a:ext>
            </a:extLst>
          </p:cNvPr>
          <p:cNvSpPr txBox="1"/>
          <p:nvPr/>
        </p:nvSpPr>
        <p:spPr>
          <a:xfrm>
            <a:off x="1165303" y="5247849"/>
            <a:ext cx="4097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Create Multiple Charts with More Control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7A34BEFF-D402-9727-E3DD-4B348F24D23B}"/>
              </a:ext>
            </a:extLst>
          </p:cNvPr>
          <p:cNvSpPr txBox="1"/>
          <p:nvPr/>
        </p:nvSpPr>
        <p:spPr>
          <a:xfrm>
            <a:off x="1099988" y="5546429"/>
            <a:ext cx="332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b="1" dirty="0">
                <a:solidFill>
                  <a:srgbClr val="92D050"/>
                </a:solidFill>
              </a:rPr>
              <a:t>overall Chart Title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3CD90CF8-B18B-2DF2-56FE-7C269E908589}"/>
              </a:ext>
            </a:extLst>
          </p:cNvPr>
          <p:cNvSpPr txBox="1"/>
          <p:nvPr/>
        </p:nvSpPr>
        <p:spPr>
          <a:xfrm>
            <a:off x="810740" y="6171583"/>
            <a:ext cx="332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Main Chart Title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4896535B-6CF9-A48A-3324-619A4E84EFEB}"/>
              </a:ext>
            </a:extLst>
          </p:cNvPr>
          <p:cNvSpPr txBox="1"/>
          <p:nvPr/>
        </p:nvSpPr>
        <p:spPr>
          <a:xfrm>
            <a:off x="1566519" y="6460832"/>
            <a:ext cx="332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Automatically Position Charts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46DEB7C7-8301-0A9E-26E3-24EF1DC71466}"/>
              </a:ext>
            </a:extLst>
          </p:cNvPr>
          <p:cNvSpPr txBox="1"/>
          <p:nvPr/>
        </p:nvSpPr>
        <p:spPr>
          <a:xfrm>
            <a:off x="1267939" y="5863673"/>
            <a:ext cx="332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Write Text at Any Point on the Axis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C584FF96-BE83-23F6-307E-8891C62D98A8}"/>
              </a:ext>
            </a:extLst>
          </p:cNvPr>
          <p:cNvSpPr txBox="1"/>
          <p:nvPr/>
        </p:nvSpPr>
        <p:spPr>
          <a:xfrm>
            <a:off x="1056446" y="2013237"/>
            <a:ext cx="332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Show Chart Guide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6BA554A3-761B-3744-5CD8-3CC48E502C32}"/>
              </a:ext>
            </a:extLst>
          </p:cNvPr>
          <p:cNvSpPr txBox="1"/>
          <p:nvPr/>
        </p:nvSpPr>
        <p:spPr>
          <a:xfrm>
            <a:off x="7167996" y="2899645"/>
            <a:ext cx="332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Set colors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0FD2B002-7F5B-44BB-A087-522DA2776506}"/>
              </a:ext>
            </a:extLst>
          </p:cNvPr>
          <p:cNvSpPr txBox="1"/>
          <p:nvPr/>
        </p:nvSpPr>
        <p:spPr>
          <a:xfrm>
            <a:off x="6179969" y="6452321"/>
            <a:ext cx="20589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xkcd_palette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([…,…])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4CE7A170-353A-D6FF-44F6-4B9C9DB4DCC5}"/>
              </a:ext>
            </a:extLst>
          </p:cNvPr>
          <p:cNvSpPr txBox="1"/>
          <p:nvPr/>
        </p:nvSpPr>
        <p:spPr>
          <a:xfrm>
            <a:off x="8066844" y="6495041"/>
            <a:ext cx="332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Cartoon fancy colors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A4A05CF9-C20F-DE78-F89C-0A8C234F3146}"/>
              </a:ext>
            </a:extLst>
          </p:cNvPr>
          <p:cNvSpPr txBox="1"/>
          <p:nvPr/>
        </p:nvSpPr>
        <p:spPr>
          <a:xfrm>
            <a:off x="7217758" y="2622836"/>
            <a:ext cx="4492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Plot all pairwise combinations between columns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8493B4D7-C8BF-AD97-F757-764D56FD8D84}"/>
              </a:ext>
            </a:extLst>
          </p:cNvPr>
          <p:cNvSpPr txBox="1"/>
          <p:nvPr/>
        </p:nvSpPr>
        <p:spPr>
          <a:xfrm>
            <a:off x="7684289" y="2314927"/>
            <a:ext cx="3605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Move the position of the symbol guide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A81BE746-9416-1FEC-A128-F69B8606B2E9}"/>
              </a:ext>
            </a:extLst>
          </p:cNvPr>
          <p:cNvSpPr txBox="1"/>
          <p:nvPr/>
        </p:nvSpPr>
        <p:spPr>
          <a:xfrm>
            <a:off x="7637635" y="2007016"/>
            <a:ext cx="3839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Download ready dataset from this library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323DCA26-A67F-1696-0567-3A676905CC3F}"/>
              </a:ext>
            </a:extLst>
          </p:cNvPr>
          <p:cNvSpPr txBox="1"/>
          <p:nvPr/>
        </p:nvSpPr>
        <p:spPr>
          <a:xfrm>
            <a:off x="7342166" y="3232436"/>
            <a:ext cx="4050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Mean and confidence line for each category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125EB757-D4B9-686A-8D59-7F53C792AB9E}"/>
              </a:ext>
            </a:extLst>
          </p:cNvPr>
          <p:cNvSpPr txBox="1"/>
          <p:nvPr/>
        </p:nvSpPr>
        <p:spPr>
          <a:xfrm>
            <a:off x="7028036" y="3506134"/>
            <a:ext cx="5045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General function for scatterplot and lineplot commands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04AB2EFA-48DE-2EC6-9760-352EC0D4E90B}"/>
              </a:ext>
            </a:extLst>
          </p:cNvPr>
          <p:cNvSpPr txBox="1"/>
          <p:nvPr/>
        </p:nvSpPr>
        <p:spPr>
          <a:xfrm>
            <a:off x="7261300" y="3776722"/>
            <a:ext cx="4355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Predicted residual value against something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C69088E9-5080-0C75-BDFE-967CACE7934A}"/>
              </a:ext>
            </a:extLst>
          </p:cNvPr>
          <p:cNvSpPr txBox="1"/>
          <p:nvPr/>
        </p:nvSpPr>
        <p:spPr>
          <a:xfrm>
            <a:off x="7177325" y="4093962"/>
            <a:ext cx="4849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Display numerical data on horizontal and vertical axis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0737EC68-3F68-A8E7-B4C1-3827C971DBAC}"/>
              </a:ext>
            </a:extLst>
          </p:cNvPr>
          <p:cNvSpPr txBox="1"/>
          <p:nvPr/>
        </p:nvSpPr>
        <p:spPr>
          <a:xfrm>
            <a:off x="7419922" y="4355220"/>
            <a:ext cx="332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2D scatterplot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59F8E066-2969-9677-E725-77B0B0586BA7}"/>
              </a:ext>
            </a:extLst>
          </p:cNvPr>
          <p:cNvSpPr txBox="1"/>
          <p:nvPr/>
        </p:nvSpPr>
        <p:spPr>
          <a:xfrm>
            <a:off x="6776110" y="4653800"/>
            <a:ext cx="332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Set overall theme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>
                <a:solidFill>
                  <a:srgbClr val="92D050"/>
                </a:solidFill>
              </a:rPr>
              <a:t>color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>
                <a:solidFill>
                  <a:srgbClr val="92D050"/>
                </a:solidFill>
              </a:rPr>
              <a:t>font</a:t>
            </a:r>
            <a:r>
              <a:rPr lang="en-US" sz="2400" dirty="0">
                <a:solidFill>
                  <a:srgbClr val="FF0000"/>
                </a:solidFill>
              </a:rPr>
              <a:t>,</a:t>
            </a:r>
            <a:r>
              <a:rPr lang="en-US" sz="2400" dirty="0">
                <a:solidFill>
                  <a:srgbClr val="92D050"/>
                </a:solidFill>
              </a:rPr>
              <a:t> etc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F53F85EB-81BE-7A4A-546B-58EF03F11997}"/>
              </a:ext>
            </a:extLst>
          </p:cNvPr>
          <p:cNvSpPr txBox="1"/>
          <p:nvPr/>
        </p:nvSpPr>
        <p:spPr>
          <a:xfrm>
            <a:off x="7793146" y="4961710"/>
            <a:ext cx="332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Set font size and scale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C4ABAE66-B404-B52D-058C-077D67B0B256}"/>
              </a:ext>
            </a:extLst>
          </p:cNvPr>
          <p:cNvSpPr txBox="1"/>
          <p:nvPr/>
        </p:nvSpPr>
        <p:spPr>
          <a:xfrm>
            <a:off x="7279962" y="5876109"/>
            <a:ext cx="4364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Draw a 2D grouped scatterplot with deviation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EDC02285-617F-44FE-0271-DCC1EA30120B}"/>
              </a:ext>
            </a:extLst>
          </p:cNvPr>
          <p:cNvSpPr txBox="1"/>
          <p:nvPr/>
        </p:nvSpPr>
        <p:spPr>
          <a:xfrm>
            <a:off x="7485237" y="5306942"/>
            <a:ext cx="332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Set chart color scheme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F84E1588-66F6-9711-E459-1654513DB83B}"/>
              </a:ext>
            </a:extLst>
          </p:cNvPr>
          <p:cNvSpPr txBox="1"/>
          <p:nvPr/>
        </p:nvSpPr>
        <p:spPr>
          <a:xfrm>
            <a:off x="7283073" y="5571310"/>
            <a:ext cx="332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Set chart background style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DCEC42A5-9719-15B5-C7CF-DF444C5AAA69}"/>
              </a:ext>
            </a:extLst>
          </p:cNvPr>
          <p:cNvSpPr txBox="1"/>
          <p:nvPr/>
        </p:nvSpPr>
        <p:spPr>
          <a:xfrm>
            <a:off x="7457243" y="6212014"/>
            <a:ext cx="4734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b="1" dirty="0">
                <a:solidFill>
                  <a:srgbClr val="92D050"/>
                </a:solidFill>
              </a:rPr>
              <a:t>Draw a 2D grouped scatterplot without overlapping points</a:t>
            </a:r>
            <a:r>
              <a:rPr lang="fa-IR" sz="20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908C23C3-8EFD-DCC6-F496-39B132E8AC05}"/>
              </a:ext>
            </a:extLst>
          </p:cNvPr>
          <p:cNvSpPr txBox="1"/>
          <p:nvPr/>
        </p:nvSpPr>
        <p:spPr>
          <a:xfrm>
            <a:off x="111971" y="2300389"/>
            <a:ext cx="1091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ylabel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5B48F0A8-3126-22C3-8AC8-361604D456C6}"/>
              </a:ext>
            </a:extLst>
          </p:cNvPr>
          <p:cNvSpPr txBox="1"/>
          <p:nvPr/>
        </p:nvSpPr>
        <p:spPr>
          <a:xfrm>
            <a:off x="956919" y="2314925"/>
            <a:ext cx="332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Vertical Axis Name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2B7AF6D4-A50D-A1EF-2187-3763736866FD}"/>
              </a:ext>
            </a:extLst>
          </p:cNvPr>
          <p:cNvSpPr txBox="1"/>
          <p:nvPr/>
        </p:nvSpPr>
        <p:spPr>
          <a:xfrm>
            <a:off x="115366" y="2010670"/>
            <a:ext cx="162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xlabel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E1AD9959-E02D-54F9-C661-C43557D79151}"/>
              </a:ext>
            </a:extLst>
          </p:cNvPr>
          <p:cNvSpPr txBox="1"/>
          <p:nvPr/>
        </p:nvSpPr>
        <p:spPr>
          <a:xfrm>
            <a:off x="988022" y="2056782"/>
            <a:ext cx="332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Horizontal Axis Name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94297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2" name="voltage.wav"/>
          </p:stSnd>
        </p:sndAc>
      </p:transition>
    </mc:Choice>
    <mc:Fallback>
      <p:transition spd="slow">
        <p:random/>
        <p:sndAc>
          <p:stSnd>
            <p:snd r:embed="rId2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95833E-6 -3.7037E-7 L 3.95833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9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8.33333E-7 -2.59259E-6 L 8.33333E-7 -0.07222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15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65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67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69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710"/>
                            </p:stCondLst>
                            <p:childTnLst>
                              <p:par>
                                <p:cTn id="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73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750"/>
                            </p:stCondLst>
                            <p:childTnLst>
                              <p:par>
                                <p:cTn id="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770"/>
                            </p:stCondLst>
                            <p:childTnLst>
                              <p:par>
                                <p:cTn id="7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2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790"/>
                            </p:stCondLst>
                            <p:childTnLst>
                              <p:par>
                                <p:cTn id="7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810"/>
                            </p:stCondLst>
                            <p:childTnLst>
                              <p:par>
                                <p:cTn id="8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2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830"/>
                            </p:stCondLst>
                            <p:childTnLst>
                              <p:par>
                                <p:cTn id="8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2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2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850"/>
                            </p:stCondLst>
                            <p:childTnLst>
                              <p:par>
                                <p:cTn id="9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2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2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870"/>
                            </p:stCondLst>
                            <p:childTnLst>
                              <p:par>
                                <p:cTn id="9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2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2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890"/>
                            </p:stCondLst>
                            <p:childTnLst>
                              <p:par>
                                <p:cTn id="10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2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2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910"/>
                            </p:stCondLst>
                            <p:childTnLst>
                              <p:par>
                                <p:cTn id="10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2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2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930"/>
                            </p:stCondLst>
                            <p:childTnLst>
                              <p:par>
                                <p:cTn id="1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2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2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950"/>
                            </p:stCondLst>
                            <p:childTnLst>
                              <p:par>
                                <p:cTn id="1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2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2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970"/>
                            </p:stCondLst>
                            <p:childTnLst>
                              <p:par>
                                <p:cTn id="1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980"/>
                            </p:stCondLst>
                            <p:childTnLst>
                              <p:par>
                                <p:cTn id="1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1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1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990"/>
                            </p:stCondLst>
                            <p:childTnLst>
                              <p:par>
                                <p:cTn id="1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1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1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000"/>
                            </p:stCondLst>
                            <p:childTnLst>
                              <p:par>
                                <p:cTn id="1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1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1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010"/>
                            </p:stCondLst>
                            <p:childTnLst>
                              <p:par>
                                <p:cTn id="1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020"/>
                            </p:stCondLst>
                            <p:childTnLst>
                              <p:par>
                                <p:cTn id="1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1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1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030"/>
                            </p:stCondLst>
                            <p:childTnLst>
                              <p:par>
                                <p:cTn id="1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1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1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040"/>
                            </p:stCondLst>
                            <p:childTnLst>
                              <p:par>
                                <p:cTn id="1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1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1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050"/>
                            </p:stCondLst>
                            <p:childTnLst>
                              <p:par>
                                <p:cTn id="1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1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1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060"/>
                            </p:stCondLst>
                            <p:childTnLst>
                              <p:par>
                                <p:cTn id="1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1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1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4070"/>
                            </p:stCondLst>
                            <p:childTnLst>
                              <p:par>
                                <p:cTn id="17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1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1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080"/>
                            </p:stCondLst>
                            <p:childTnLst>
                              <p:par>
                                <p:cTn id="17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090"/>
                            </p:stCondLst>
                            <p:childTnLst>
                              <p:par>
                                <p:cTn id="18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1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1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100"/>
                            </p:stCondLst>
                            <p:childTnLst>
                              <p:par>
                                <p:cTn id="18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1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1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4110"/>
                            </p:stCondLst>
                            <p:childTnLst>
                              <p:par>
                                <p:cTn id="19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1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1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4120"/>
                            </p:stCondLst>
                            <p:childTnLst>
                              <p:par>
                                <p:cTn id="19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1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1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4130"/>
                            </p:stCondLst>
                            <p:childTnLst>
                              <p:par>
                                <p:cTn id="20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" dur="2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2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4150"/>
                            </p:stCondLst>
                            <p:childTnLst>
                              <p:par>
                                <p:cTn id="20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2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2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4170"/>
                            </p:stCondLst>
                            <p:childTnLst>
                              <p:par>
                                <p:cTn id="2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6" dur="2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2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4190"/>
                            </p:stCondLst>
                            <p:childTnLst>
                              <p:par>
                                <p:cTn id="2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2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2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4210"/>
                            </p:stCondLst>
                            <p:childTnLst>
                              <p:par>
                                <p:cTn id="2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6" dur="2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2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4230"/>
                            </p:stCondLst>
                            <p:childTnLst>
                              <p:par>
                                <p:cTn id="2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2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2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4250"/>
                            </p:stCondLst>
                            <p:childTnLst>
                              <p:par>
                                <p:cTn id="2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6" dur="2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2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4270"/>
                            </p:stCondLst>
                            <p:childTnLst>
                              <p:par>
                                <p:cTn id="2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2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2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4290"/>
                            </p:stCondLst>
                            <p:childTnLst>
                              <p:par>
                                <p:cTn id="2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6" dur="2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2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4310"/>
                            </p:stCondLst>
                            <p:childTnLst>
                              <p:par>
                                <p:cTn id="2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1" dur="2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2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4330"/>
                            </p:stCondLst>
                            <p:childTnLst>
                              <p:par>
                                <p:cTn id="2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6" dur="2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2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4350"/>
                            </p:stCondLst>
                            <p:childTnLst>
                              <p:par>
                                <p:cTn id="2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1" dur="2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2" dur="2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4370"/>
                            </p:stCondLst>
                            <p:childTnLst>
                              <p:par>
                                <p:cTn id="2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6" dur="2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2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4390"/>
                            </p:stCondLst>
                            <p:childTnLst>
                              <p:par>
                                <p:cTn id="2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2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2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4410"/>
                            </p:stCondLst>
                            <p:childTnLst>
                              <p:par>
                                <p:cTn id="27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6" dur="2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2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4430"/>
                            </p:stCondLst>
                            <p:childTnLst>
                              <p:par>
                                <p:cTn id="27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1" dur="2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2" dur="2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4450"/>
                            </p:stCondLst>
                            <p:childTnLst>
                              <p:par>
                                <p:cTn id="28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6" dur="2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7" dur="2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4470"/>
                            </p:stCondLst>
                            <p:childTnLst>
                              <p:par>
                                <p:cTn id="28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2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2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4490"/>
                            </p:stCondLst>
                            <p:childTnLst>
                              <p:par>
                                <p:cTn id="29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6" dur="2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2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4510"/>
                            </p:stCondLst>
                            <p:childTnLst>
                              <p:par>
                                <p:cTn id="29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1" dur="2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2" dur="2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4530"/>
                            </p:stCondLst>
                            <p:childTnLst>
                              <p:par>
                                <p:cTn id="30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6" dur="2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7" dur="2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4550"/>
                            </p:stCondLst>
                            <p:childTnLst>
                              <p:par>
                                <p:cTn id="30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1" dur="2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2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4570"/>
                            </p:stCondLst>
                            <p:childTnLst>
                              <p:par>
                                <p:cTn id="3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6" dur="2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2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4590"/>
                            </p:stCondLst>
                            <p:childTnLst>
                              <p:par>
                                <p:cTn id="3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1" dur="2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2" dur="2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4610"/>
                            </p:stCondLst>
                            <p:childTnLst>
                              <p:par>
                                <p:cTn id="3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6" dur="2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7" dur="2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4630"/>
                            </p:stCondLst>
                            <p:childTnLst>
                              <p:par>
                                <p:cTn id="3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1" dur="2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2" dur="2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4650"/>
                            </p:stCondLst>
                            <p:childTnLst>
                              <p:par>
                                <p:cTn id="3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6" dur="2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7" dur="2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4670"/>
                            </p:stCondLst>
                            <p:childTnLst>
                              <p:par>
                                <p:cTn id="3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1" dur="2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2" dur="2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4690"/>
                            </p:stCondLst>
                            <p:childTnLst>
                              <p:par>
                                <p:cTn id="3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6" dur="2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7" dur="2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4710"/>
                            </p:stCondLst>
                            <p:childTnLst>
                              <p:par>
                                <p:cTn id="3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1" dur="2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2" dur="2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4730"/>
                            </p:stCondLst>
                            <p:childTnLst>
                              <p:par>
                                <p:cTn id="3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6" dur="2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7" dur="2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4750"/>
                            </p:stCondLst>
                            <p:childTnLst>
                              <p:par>
                                <p:cTn id="3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1" dur="2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2" dur="2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4770"/>
                            </p:stCondLst>
                            <p:childTnLst>
                              <p:par>
                                <p:cTn id="3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6" dur="2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7" dur="2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4790"/>
                            </p:stCondLst>
                            <p:childTnLst>
                              <p:par>
                                <p:cTn id="3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1" dur="2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2" dur="2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4810"/>
                            </p:stCondLst>
                            <p:childTnLst>
                              <p:par>
                                <p:cTn id="37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6" dur="2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7" dur="2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4830"/>
                            </p:stCondLst>
                            <p:childTnLst>
                              <p:par>
                                <p:cTn id="37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1" dur="2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2" dur="2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4850"/>
                            </p:stCondLst>
                            <p:childTnLst>
                              <p:par>
                                <p:cTn id="38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6" dur="2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7" dur="2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4870"/>
                            </p:stCondLst>
                            <p:childTnLst>
                              <p:par>
                                <p:cTn id="38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1" dur="2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2" dur="2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4890"/>
                            </p:stCondLst>
                            <p:childTnLst>
                              <p:par>
                                <p:cTn id="39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6" dur="2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7" dur="2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4910"/>
                            </p:stCondLst>
                            <p:childTnLst>
                              <p:par>
                                <p:cTn id="39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1" dur="2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2" dur="2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4930"/>
                            </p:stCondLst>
                            <p:childTnLst>
                              <p:par>
                                <p:cTn id="40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6" dur="2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7" dur="2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4950"/>
                            </p:stCondLst>
                            <p:childTnLst>
                              <p:par>
                                <p:cTn id="40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1" dur="2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2" dur="2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4970"/>
                            </p:stCondLst>
                            <p:childTnLst>
                              <p:par>
                                <p:cTn id="4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6" dur="2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7" dur="2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4990"/>
                            </p:stCondLst>
                            <p:childTnLst>
                              <p:par>
                                <p:cTn id="4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1" dur="2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2" dur="2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5010"/>
                            </p:stCondLst>
                            <p:childTnLst>
                              <p:par>
                                <p:cTn id="4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6" dur="2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7" dur="2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5030"/>
                            </p:stCondLst>
                            <p:childTnLst>
                              <p:par>
                                <p:cTn id="4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1" dur="2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2" dur="2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5050"/>
                            </p:stCondLst>
                            <p:childTnLst>
                              <p:par>
                                <p:cTn id="4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6" dur="2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7" dur="2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5070"/>
                            </p:stCondLst>
                            <p:childTnLst>
                              <p:par>
                                <p:cTn id="4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1" dur="2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2" dur="2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5090"/>
                            </p:stCondLst>
                            <p:childTnLst>
                              <p:par>
                                <p:cTn id="4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6" dur="2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7" dur="2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5110"/>
                            </p:stCondLst>
                            <p:childTnLst>
                              <p:par>
                                <p:cTn id="4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1" dur="2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2" dur="2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5130"/>
                            </p:stCondLst>
                            <p:childTnLst>
                              <p:par>
                                <p:cTn id="4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6" dur="2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7" dur="2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5150"/>
                            </p:stCondLst>
                            <p:childTnLst>
                              <p:par>
                                <p:cTn id="4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1" dur="2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2" dur="2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5170"/>
                            </p:stCondLst>
                            <p:childTnLst>
                              <p:par>
                                <p:cTn id="4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6" dur="2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7" dur="2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5190"/>
                            </p:stCondLst>
                            <p:childTnLst>
                              <p:par>
                                <p:cTn id="4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1" dur="2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2" dur="2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5210"/>
                            </p:stCondLst>
                            <p:childTnLst>
                              <p:par>
                                <p:cTn id="47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6" dur="2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7" dur="2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5230"/>
                            </p:stCondLst>
                            <p:childTnLst>
                              <p:par>
                                <p:cTn id="47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1" dur="2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2" dur="2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5250"/>
                            </p:stCondLst>
                            <p:childTnLst>
                              <p:par>
                                <p:cTn id="48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6" dur="2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7" dur="2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5270"/>
                            </p:stCondLst>
                            <p:childTnLst>
                              <p:par>
                                <p:cTn id="48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1" dur="2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2" dur="2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5290"/>
                            </p:stCondLst>
                            <p:childTnLst>
                              <p:par>
                                <p:cTn id="49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6" dur="2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7" dur="2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5310"/>
                            </p:stCondLst>
                            <p:childTnLst>
                              <p:par>
                                <p:cTn id="49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1" dur="2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2" dur="2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5330"/>
                            </p:stCondLst>
                            <p:childTnLst>
                              <p:par>
                                <p:cTn id="50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6" dur="2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7" dur="2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5350"/>
                            </p:stCondLst>
                            <p:childTnLst>
                              <p:par>
                                <p:cTn id="50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1" dur="2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2" dur="2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3" fill="hold">
                            <p:stCondLst>
                              <p:cond delay="5370"/>
                            </p:stCondLst>
                            <p:childTnLst>
                              <p:par>
                                <p:cTn id="5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6" dur="2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7" dur="2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5390"/>
                            </p:stCondLst>
                            <p:childTnLst>
                              <p:par>
                                <p:cTn id="5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1" dur="2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2" dur="2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6" dur="1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7" dur="1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0"/>
                            </p:stCondLst>
                            <p:childTnLst>
                              <p:par>
                                <p:cTn id="53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1" dur="1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2" dur="1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20"/>
                            </p:stCondLst>
                            <p:childTnLst>
                              <p:par>
                                <p:cTn id="53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6" dur="1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7" dur="1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30"/>
                            </p:stCondLst>
                            <p:childTnLst>
                              <p:par>
                                <p:cTn id="54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1" dur="1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2" dur="1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40"/>
                            </p:stCondLst>
                            <p:childTnLst>
                              <p:par>
                                <p:cTn id="54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6" dur="1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7" dur="1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50"/>
                            </p:stCondLst>
                            <p:childTnLst>
                              <p:par>
                                <p:cTn id="55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1" dur="1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2" dur="1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60"/>
                            </p:stCondLst>
                            <p:childTnLst>
                              <p:par>
                                <p:cTn id="55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6" dur="1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7" dur="1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70"/>
                            </p:stCondLst>
                            <p:childTnLst>
                              <p:par>
                                <p:cTn id="56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1" dur="1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2" dur="1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80"/>
                            </p:stCondLst>
                            <p:childTnLst>
                              <p:par>
                                <p:cTn id="56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6" dur="1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7" dur="1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90"/>
                            </p:stCondLst>
                            <p:childTnLst>
                              <p:par>
                                <p:cTn id="57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1" dur="1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2" dur="1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100"/>
                            </p:stCondLst>
                            <p:childTnLst>
                              <p:par>
                                <p:cTn id="57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6" dur="1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7" dur="1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9" fill="hold">
                            <p:stCondLst>
                              <p:cond delay="110"/>
                            </p:stCondLst>
                            <p:childTnLst>
                              <p:par>
                                <p:cTn id="58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1" dur="1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2" dur="1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>
                            <p:stCondLst>
                              <p:cond delay="120"/>
                            </p:stCondLst>
                            <p:childTnLst>
                              <p:par>
                                <p:cTn id="58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6" dur="1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7" dur="1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130"/>
                            </p:stCondLst>
                            <p:childTnLst>
                              <p:par>
                                <p:cTn id="59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1" dur="1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2" dur="1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4" fill="hold">
                            <p:stCondLst>
                              <p:cond delay="140"/>
                            </p:stCondLst>
                            <p:childTnLst>
                              <p:par>
                                <p:cTn id="59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6" dur="1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7" dur="1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150"/>
                            </p:stCondLst>
                            <p:childTnLst>
                              <p:par>
                                <p:cTn id="60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1" dur="1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2" dur="1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160"/>
                            </p:stCondLst>
                            <p:childTnLst>
                              <p:par>
                                <p:cTn id="60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6" dur="1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7" dur="1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9" fill="hold">
                            <p:stCondLst>
                              <p:cond delay="170"/>
                            </p:stCondLst>
                            <p:childTnLst>
                              <p:par>
                                <p:cTn id="61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1" dur="1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2" dur="1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4" fill="hold">
                            <p:stCondLst>
                              <p:cond delay="180"/>
                            </p:stCondLst>
                            <p:childTnLst>
                              <p:par>
                                <p:cTn id="61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6" dur="1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7" dur="1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190"/>
                            </p:stCondLst>
                            <p:childTnLst>
                              <p:par>
                                <p:cTn id="62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1" dur="1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2" dur="1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4" fill="hold">
                            <p:stCondLst>
                              <p:cond delay="200"/>
                            </p:stCondLst>
                            <p:childTnLst>
                              <p:par>
                                <p:cTn id="62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6" dur="1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7" dur="1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9" fill="hold">
                            <p:stCondLst>
                              <p:cond delay="210"/>
                            </p:stCondLst>
                            <p:childTnLst>
                              <p:par>
                                <p:cTn id="63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1" dur="1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2" dur="1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4" fill="hold">
                            <p:stCondLst>
                              <p:cond delay="220"/>
                            </p:stCondLst>
                            <p:childTnLst>
                              <p:par>
                                <p:cTn id="63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6" dur="1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7" dur="1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9" fill="hold">
                            <p:stCondLst>
                              <p:cond delay="230"/>
                            </p:stCondLst>
                            <p:childTnLst>
                              <p:par>
                                <p:cTn id="64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1" dur="1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2" dur="1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4" fill="hold">
                            <p:stCondLst>
                              <p:cond delay="240"/>
                            </p:stCondLst>
                            <p:childTnLst>
                              <p:par>
                                <p:cTn id="64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6" dur="1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7" dur="1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9" fill="hold">
                            <p:stCondLst>
                              <p:cond delay="250"/>
                            </p:stCondLst>
                            <p:childTnLst>
                              <p:par>
                                <p:cTn id="65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1" dur="1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2" dur="1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4" fill="hold">
                            <p:stCondLst>
                              <p:cond delay="260"/>
                            </p:stCondLst>
                            <p:childTnLst>
                              <p:par>
                                <p:cTn id="65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6" dur="1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7" dur="1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9" fill="hold">
                            <p:stCondLst>
                              <p:cond delay="270"/>
                            </p:stCondLst>
                            <p:childTnLst>
                              <p:par>
                                <p:cTn id="66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1" dur="1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2" dur="1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4" fill="hold">
                            <p:stCondLst>
                              <p:cond delay="280"/>
                            </p:stCondLst>
                            <p:childTnLst>
                              <p:par>
                                <p:cTn id="66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6" dur="1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7" dur="1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9" fill="hold">
                            <p:stCondLst>
                              <p:cond delay="290"/>
                            </p:stCondLst>
                            <p:childTnLst>
                              <p:par>
                                <p:cTn id="67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1" dur="1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2" dur="1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4" fill="hold">
                            <p:stCondLst>
                              <p:cond delay="300"/>
                            </p:stCondLst>
                            <p:childTnLst>
                              <p:par>
                                <p:cTn id="67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6" dur="1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7" dur="1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>
                            <p:stCondLst>
                              <p:cond delay="310"/>
                            </p:stCondLst>
                            <p:childTnLst>
                              <p:par>
                                <p:cTn id="68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1" dur="1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2" dur="1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4" fill="hold">
                            <p:stCondLst>
                              <p:cond delay="320"/>
                            </p:stCondLst>
                            <p:childTnLst>
                              <p:par>
                                <p:cTn id="68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6" dur="1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7" dur="1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9" fill="hold">
                            <p:stCondLst>
                              <p:cond delay="330"/>
                            </p:stCondLst>
                            <p:childTnLst>
                              <p:par>
                                <p:cTn id="69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1" dur="1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2" dur="1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4" fill="hold">
                            <p:stCondLst>
                              <p:cond delay="340"/>
                            </p:stCondLst>
                            <p:childTnLst>
                              <p:par>
                                <p:cTn id="69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6" dur="1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7" dur="1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9" fill="hold">
                            <p:stCondLst>
                              <p:cond delay="350"/>
                            </p:stCondLst>
                            <p:childTnLst>
                              <p:par>
                                <p:cTn id="70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1" dur="1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2" dur="1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4" fill="hold">
                            <p:stCondLst>
                              <p:cond delay="360"/>
                            </p:stCondLst>
                            <p:childTnLst>
                              <p:par>
                                <p:cTn id="70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6" dur="1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7" dur="1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9" fill="hold">
                            <p:stCondLst>
                              <p:cond delay="370"/>
                            </p:stCondLst>
                            <p:childTnLst>
                              <p:par>
                                <p:cTn id="71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1" dur="1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2" dur="1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4" fill="hold">
                            <p:stCondLst>
                              <p:cond delay="380"/>
                            </p:stCondLst>
                            <p:childTnLst>
                              <p:par>
                                <p:cTn id="71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6" dur="1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7" dur="1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9" fill="hold">
                            <p:stCondLst>
                              <p:cond delay="390"/>
                            </p:stCondLst>
                            <p:childTnLst>
                              <p:par>
                                <p:cTn id="72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1" dur="1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2" dur="1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4" fill="hold">
                            <p:stCondLst>
                              <p:cond delay="400"/>
                            </p:stCondLst>
                            <p:childTnLst>
                              <p:par>
                                <p:cTn id="72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6" dur="1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7" dur="1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9" fill="hold">
                            <p:stCondLst>
                              <p:cond delay="410"/>
                            </p:stCondLst>
                            <p:childTnLst>
                              <p:par>
                                <p:cTn id="73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1" dur="1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2" dur="1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4" fill="hold">
                            <p:stCondLst>
                              <p:cond delay="420"/>
                            </p:stCondLst>
                            <p:childTnLst>
                              <p:par>
                                <p:cTn id="73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6" dur="1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7" dur="1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>
                            <p:stCondLst>
                              <p:cond delay="430"/>
                            </p:stCondLst>
                            <p:childTnLst>
                              <p:par>
                                <p:cTn id="74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1" dur="1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2" dur="1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4" fill="hold">
                            <p:stCondLst>
                              <p:cond delay="440"/>
                            </p:stCondLst>
                            <p:childTnLst>
                              <p:par>
                                <p:cTn id="74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6" dur="1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7" dur="1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9" fill="hold">
                            <p:stCondLst>
                              <p:cond delay="450"/>
                            </p:stCondLst>
                            <p:childTnLst>
                              <p:par>
                                <p:cTn id="75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1" dur="1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2" dur="1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4" fill="hold">
                            <p:stCondLst>
                              <p:cond delay="460"/>
                            </p:stCondLst>
                            <p:childTnLst>
                              <p:par>
                                <p:cTn id="75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6" dur="1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7" dur="1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9" fill="hold">
                            <p:stCondLst>
                              <p:cond delay="470"/>
                            </p:stCondLst>
                            <p:childTnLst>
                              <p:par>
                                <p:cTn id="76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1" dur="1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2" dur="1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4" fill="hold">
                            <p:stCondLst>
                              <p:cond delay="480"/>
                            </p:stCondLst>
                            <p:childTnLst>
                              <p:par>
                                <p:cTn id="76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6" dur="1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7" dur="1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9" fill="hold">
                            <p:stCondLst>
                              <p:cond delay="490"/>
                            </p:stCondLst>
                            <p:childTnLst>
                              <p:par>
                                <p:cTn id="77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1" dur="1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2" dur="1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4" fill="hold">
                            <p:stCondLst>
                              <p:cond delay="500"/>
                            </p:stCondLst>
                            <p:childTnLst>
                              <p:par>
                                <p:cTn id="77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6" dur="1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7" dur="1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9" fill="hold">
                            <p:stCondLst>
                              <p:cond delay="510"/>
                            </p:stCondLst>
                            <p:childTnLst>
                              <p:par>
                                <p:cTn id="78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1" dur="1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2" dur="1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4" fill="hold">
                            <p:stCondLst>
                              <p:cond delay="520"/>
                            </p:stCondLst>
                            <p:childTnLst>
                              <p:par>
                                <p:cTn id="78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6" dur="1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7" dur="1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9" fill="hold">
                            <p:stCondLst>
                              <p:cond delay="530"/>
                            </p:stCondLst>
                            <p:childTnLst>
                              <p:par>
                                <p:cTn id="79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1" dur="1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2" dur="1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4" fill="hold">
                            <p:stCondLst>
                              <p:cond delay="540"/>
                            </p:stCondLst>
                            <p:childTnLst>
                              <p:par>
                                <p:cTn id="79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6" dur="1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7" dur="1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9" fill="hold">
                            <p:stCondLst>
                              <p:cond delay="550"/>
                            </p:stCondLst>
                            <p:childTnLst>
                              <p:par>
                                <p:cTn id="80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1" dur="1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2" dur="1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4" fill="hold">
                            <p:stCondLst>
                              <p:cond delay="560"/>
                            </p:stCondLst>
                            <p:childTnLst>
                              <p:par>
                                <p:cTn id="80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6" dur="1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7" dur="1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9" fill="hold">
                            <p:stCondLst>
                              <p:cond delay="570"/>
                            </p:stCondLst>
                            <p:childTnLst>
                              <p:par>
                                <p:cTn id="81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1" dur="1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2" dur="1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4" fill="hold">
                            <p:stCondLst>
                              <p:cond delay="580"/>
                            </p:stCondLst>
                            <p:childTnLst>
                              <p:par>
                                <p:cTn id="81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6" dur="1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7" dur="1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9" fill="hold">
                            <p:stCondLst>
                              <p:cond delay="590"/>
                            </p:stCondLst>
                            <p:childTnLst>
                              <p:par>
                                <p:cTn id="82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1" dur="1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2" dur="1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4" fill="hold">
                            <p:stCondLst>
                              <p:cond delay="600"/>
                            </p:stCondLst>
                            <p:childTnLst>
                              <p:par>
                                <p:cTn id="82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6" dur="1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7" dur="1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9" fill="hold">
                            <p:stCondLst>
                              <p:cond delay="610"/>
                            </p:stCondLst>
                            <p:childTnLst>
                              <p:par>
                                <p:cTn id="83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1" dur="1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2" dur="1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4" fill="hold">
                            <p:stCondLst>
                              <p:cond delay="620"/>
                            </p:stCondLst>
                            <p:childTnLst>
                              <p:par>
                                <p:cTn id="83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6" dur="1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7" dur="1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9" fill="hold">
                            <p:stCondLst>
                              <p:cond delay="630"/>
                            </p:stCondLst>
                            <p:childTnLst>
                              <p:par>
                                <p:cTn id="84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1" dur="1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2" dur="1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4" fill="hold">
                            <p:stCondLst>
                              <p:cond delay="640"/>
                            </p:stCondLst>
                            <p:childTnLst>
                              <p:par>
                                <p:cTn id="8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7" dur="2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8" dur="2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9" fill="hold">
                            <p:stCondLst>
                              <p:cond delay="660"/>
                            </p:stCondLst>
                            <p:childTnLst>
                              <p:par>
                                <p:cTn id="8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2" dur="2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3" dur="2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4" fill="hold">
                            <p:stCondLst>
                              <p:cond delay="680"/>
                            </p:stCondLst>
                            <p:childTnLst>
                              <p:par>
                                <p:cTn id="8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7" dur="2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8" dur="2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9" fill="hold">
                            <p:stCondLst>
                              <p:cond delay="700"/>
                            </p:stCondLst>
                            <p:childTnLst>
                              <p:par>
                                <p:cTn id="8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2" dur="2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3" dur="2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4" fill="hold">
                            <p:stCondLst>
                              <p:cond delay="720"/>
                            </p:stCondLst>
                            <p:childTnLst>
                              <p:par>
                                <p:cTn id="8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7" dur="2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8" dur="2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9" fill="hold">
                            <p:stCondLst>
                              <p:cond delay="740"/>
                            </p:stCondLst>
                            <p:childTnLst>
                              <p:par>
                                <p:cTn id="8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2" dur="2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3" dur="2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4" fill="hold">
                            <p:stCondLst>
                              <p:cond delay="760"/>
                            </p:stCondLst>
                            <p:childTnLst>
                              <p:par>
                                <p:cTn id="8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7" dur="2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8" dur="2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9" fill="hold">
                            <p:stCondLst>
                              <p:cond delay="780"/>
                            </p:stCondLst>
                            <p:childTnLst>
                              <p:par>
                                <p:cTn id="8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2" dur="2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3" dur="2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4" fill="hold">
                            <p:stCondLst>
                              <p:cond delay="800"/>
                            </p:stCondLst>
                            <p:childTnLst>
                              <p:par>
                                <p:cTn id="8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7" dur="2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8" dur="2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9" fill="hold">
                            <p:stCondLst>
                              <p:cond delay="820"/>
                            </p:stCondLst>
                            <p:childTnLst>
                              <p:par>
                                <p:cTn id="8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2" dur="2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3" dur="2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4" fill="hold">
                            <p:stCondLst>
                              <p:cond delay="840"/>
                            </p:stCondLst>
                            <p:childTnLst>
                              <p:par>
                                <p:cTn id="8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7" dur="2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8" dur="2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9" fill="hold">
                            <p:stCondLst>
                              <p:cond delay="860"/>
                            </p:stCondLst>
                            <p:childTnLst>
                              <p:par>
                                <p:cTn id="90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2" dur="2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3" dur="2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4" fill="hold">
                            <p:stCondLst>
                              <p:cond delay="880"/>
                            </p:stCondLst>
                            <p:childTnLst>
                              <p:par>
                                <p:cTn id="9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7" dur="2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8" dur="2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9" fill="hold">
                            <p:stCondLst>
                              <p:cond delay="900"/>
                            </p:stCondLst>
                            <p:childTnLst>
                              <p:par>
                                <p:cTn id="9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2" dur="2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3" dur="2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4" fill="hold">
                            <p:stCondLst>
                              <p:cond delay="920"/>
                            </p:stCondLst>
                            <p:childTnLst>
                              <p:par>
                                <p:cTn id="9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7" dur="2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8" dur="2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9" fill="hold">
                            <p:stCondLst>
                              <p:cond delay="940"/>
                            </p:stCondLst>
                            <p:childTnLst>
                              <p:par>
                                <p:cTn id="9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2" dur="2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3" dur="2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4" fill="hold">
                            <p:stCondLst>
                              <p:cond delay="960"/>
                            </p:stCondLst>
                            <p:childTnLst>
                              <p:par>
                                <p:cTn id="9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7" dur="2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8" dur="2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9" fill="hold">
                            <p:stCondLst>
                              <p:cond delay="980"/>
                            </p:stCondLst>
                            <p:childTnLst>
                              <p:par>
                                <p:cTn id="9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2" dur="2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3" dur="2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4" fill="hold">
                            <p:stCondLst>
                              <p:cond delay="1000"/>
                            </p:stCondLst>
                            <p:childTnLst>
                              <p:par>
                                <p:cTn id="9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7" dur="2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8" dur="2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9" fill="hold">
                            <p:stCondLst>
                              <p:cond delay="1020"/>
                            </p:stCondLst>
                            <p:childTnLst>
                              <p:par>
                                <p:cTn id="9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2" dur="2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3" dur="2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4" fill="hold">
                            <p:stCondLst>
                              <p:cond delay="1040"/>
                            </p:stCondLst>
                            <p:childTnLst>
                              <p:par>
                                <p:cTn id="9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7" dur="2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8" dur="2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9" fill="hold">
                            <p:stCondLst>
                              <p:cond delay="1060"/>
                            </p:stCondLst>
                            <p:childTnLst>
                              <p:par>
                                <p:cTn id="9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2" dur="2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3" dur="2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4" fill="hold">
                            <p:stCondLst>
                              <p:cond delay="1080"/>
                            </p:stCondLst>
                            <p:childTnLst>
                              <p:par>
                                <p:cTn id="9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7" dur="2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8" dur="2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9" fill="hold">
                            <p:stCondLst>
                              <p:cond delay="1100"/>
                            </p:stCondLst>
                            <p:childTnLst>
                              <p:par>
                                <p:cTn id="9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2" dur="2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3" dur="2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4" fill="hold">
                            <p:stCondLst>
                              <p:cond delay="1120"/>
                            </p:stCondLst>
                            <p:childTnLst>
                              <p:par>
                                <p:cTn id="9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7" dur="2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8" dur="2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9" fill="hold">
                            <p:stCondLst>
                              <p:cond delay="1140"/>
                            </p:stCondLst>
                            <p:childTnLst>
                              <p:par>
                                <p:cTn id="9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2" dur="2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3" dur="2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4" fill="hold">
                            <p:stCondLst>
                              <p:cond delay="1160"/>
                            </p:stCondLst>
                            <p:childTnLst>
                              <p:par>
                                <p:cTn id="9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7" dur="2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8" dur="2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9" fill="hold">
                            <p:stCondLst>
                              <p:cond delay="1180"/>
                            </p:stCondLst>
                            <p:childTnLst>
                              <p:par>
                                <p:cTn id="9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2" dur="2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3" dur="2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4" fill="hold">
                            <p:stCondLst>
                              <p:cond delay="1200"/>
                            </p:stCondLst>
                            <p:childTnLst>
                              <p:par>
                                <p:cTn id="9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7" dur="2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8" dur="2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9" fill="hold">
                            <p:stCondLst>
                              <p:cond delay="1220"/>
                            </p:stCondLst>
                            <p:childTnLst>
                              <p:par>
                                <p:cTn id="9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2" dur="2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3" dur="2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4" fill="hold">
                            <p:stCondLst>
                              <p:cond delay="1240"/>
                            </p:stCondLst>
                            <p:childTnLst>
                              <p:par>
                                <p:cTn id="9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7" dur="2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8" dur="2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9" fill="hold">
                            <p:stCondLst>
                              <p:cond delay="1260"/>
                            </p:stCondLst>
                            <p:childTnLst>
                              <p:par>
                                <p:cTn id="100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2" dur="2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3" dur="2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4" fill="hold">
                            <p:stCondLst>
                              <p:cond delay="1280"/>
                            </p:stCondLst>
                            <p:childTnLst>
                              <p:par>
                                <p:cTn id="10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7" dur="2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8" dur="2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2" dur="2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3" dur="2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4" fill="hold">
                            <p:stCondLst>
                              <p:cond delay="1320"/>
                            </p:stCondLst>
                            <p:childTnLst>
                              <p:par>
                                <p:cTn id="10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7" dur="2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8" dur="2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9" fill="hold">
                            <p:stCondLst>
                              <p:cond delay="1340"/>
                            </p:stCondLst>
                            <p:childTnLst>
                              <p:par>
                                <p:cTn id="10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2" dur="2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3" dur="2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4" fill="hold">
                            <p:stCondLst>
                              <p:cond delay="1360"/>
                            </p:stCondLst>
                            <p:childTnLst>
                              <p:par>
                                <p:cTn id="10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7" dur="2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8" dur="2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9" fill="hold">
                            <p:stCondLst>
                              <p:cond delay="1380"/>
                            </p:stCondLst>
                            <p:childTnLst>
                              <p:par>
                                <p:cTn id="10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2" dur="2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3" dur="2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4" fill="hold">
                            <p:stCondLst>
                              <p:cond delay="1400"/>
                            </p:stCondLst>
                            <p:childTnLst>
                              <p:par>
                                <p:cTn id="10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7" dur="2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8" dur="2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9" fill="hold">
                            <p:stCondLst>
                              <p:cond delay="1420"/>
                            </p:stCondLst>
                            <p:childTnLst>
                              <p:par>
                                <p:cTn id="10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2" dur="2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3" dur="2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4" fill="hold">
                            <p:stCondLst>
                              <p:cond delay="1440"/>
                            </p:stCondLst>
                            <p:childTnLst>
                              <p:par>
                                <p:cTn id="10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7" dur="2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8" dur="2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9" fill="hold">
                            <p:stCondLst>
                              <p:cond delay="1460"/>
                            </p:stCondLst>
                            <p:childTnLst>
                              <p:par>
                                <p:cTn id="10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2" dur="2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3" dur="2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4" fill="hold">
                            <p:stCondLst>
                              <p:cond delay="1480"/>
                            </p:stCondLst>
                            <p:childTnLst>
                              <p:par>
                                <p:cTn id="10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7" dur="2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8" dur="2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2" dur="2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3" dur="2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4" fill="hold">
                            <p:stCondLst>
                              <p:cond delay="1520"/>
                            </p:stCondLst>
                            <p:childTnLst>
                              <p:par>
                                <p:cTn id="10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7" dur="2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8" dur="2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9" fill="hold">
                            <p:stCondLst>
                              <p:cond delay="1540"/>
                            </p:stCondLst>
                            <p:childTnLst>
                              <p:par>
                                <p:cTn id="10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2" dur="2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3" dur="2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4" fill="hold">
                            <p:stCondLst>
                              <p:cond delay="1560"/>
                            </p:stCondLst>
                            <p:childTnLst>
                              <p:par>
                                <p:cTn id="10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7" dur="2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8" dur="2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9" fill="hold">
                            <p:stCondLst>
                              <p:cond delay="1580"/>
                            </p:stCondLst>
                            <p:childTnLst>
                              <p:par>
                                <p:cTn id="10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2" dur="2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3" dur="2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4" fill="hold">
                            <p:stCondLst>
                              <p:cond delay="1600"/>
                            </p:stCondLst>
                            <p:childTnLst>
                              <p:par>
                                <p:cTn id="10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7" dur="2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8" dur="2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9" fill="hold">
                            <p:stCondLst>
                              <p:cond delay="1620"/>
                            </p:stCondLst>
                            <p:childTnLst>
                              <p:par>
                                <p:cTn id="10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2" dur="2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3" dur="2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4" fill="hold">
                            <p:stCondLst>
                              <p:cond delay="1640"/>
                            </p:stCondLst>
                            <p:childTnLst>
                              <p:par>
                                <p:cTn id="10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7" dur="2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8" dur="2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9" fill="hold">
                            <p:stCondLst>
                              <p:cond delay="1660"/>
                            </p:stCondLst>
                            <p:childTnLst>
                              <p:par>
                                <p:cTn id="110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2" dur="2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3" dur="2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4" fill="hold">
                            <p:stCondLst>
                              <p:cond delay="1680"/>
                            </p:stCondLst>
                            <p:childTnLst>
                              <p:par>
                                <p:cTn id="11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7" dur="2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8" dur="2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9" fill="hold">
                            <p:stCondLst>
                              <p:cond delay="1700"/>
                            </p:stCondLst>
                            <p:childTnLst>
                              <p:par>
                                <p:cTn id="11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2" dur="2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3" dur="2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4" fill="hold">
                            <p:stCondLst>
                              <p:cond delay="1720"/>
                            </p:stCondLst>
                            <p:childTnLst>
                              <p:par>
                                <p:cTn id="11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7" dur="2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8" dur="2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9" fill="hold">
                            <p:stCondLst>
                              <p:cond delay="1740"/>
                            </p:stCondLst>
                            <p:childTnLst>
                              <p:par>
                                <p:cTn id="11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2" dur="2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3" dur="2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4" fill="hold">
                            <p:stCondLst>
                              <p:cond delay="1760"/>
                            </p:stCondLst>
                            <p:childTnLst>
                              <p:par>
                                <p:cTn id="11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7" dur="2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8" dur="2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9" fill="hold">
                            <p:stCondLst>
                              <p:cond delay="1780"/>
                            </p:stCondLst>
                            <p:childTnLst>
                              <p:par>
                                <p:cTn id="11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2" dur="2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3" dur="2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4" fill="hold">
                            <p:stCondLst>
                              <p:cond delay="1800"/>
                            </p:stCondLst>
                            <p:childTnLst>
                              <p:par>
                                <p:cTn id="11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7" dur="2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8" dur="2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9" fill="hold">
                            <p:stCondLst>
                              <p:cond delay="1820"/>
                            </p:stCondLst>
                            <p:childTnLst>
                              <p:par>
                                <p:cTn id="11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2" dur="2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3" dur="2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4" fill="hold">
                            <p:stCondLst>
                              <p:cond delay="1840"/>
                            </p:stCondLst>
                            <p:childTnLst>
                              <p:par>
                                <p:cTn id="11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7" dur="2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8" dur="2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9" fill="hold">
                            <p:stCondLst>
                              <p:cond delay="1860"/>
                            </p:stCondLst>
                            <p:childTnLst>
                              <p:par>
                                <p:cTn id="11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2" dur="2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3" dur="2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4" fill="hold">
                            <p:stCondLst>
                              <p:cond delay="1880"/>
                            </p:stCondLst>
                            <p:childTnLst>
                              <p:par>
                                <p:cTn id="11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7" dur="2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8" dur="2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9" fill="hold">
                            <p:stCondLst>
                              <p:cond delay="1900"/>
                            </p:stCondLst>
                            <p:childTnLst>
                              <p:par>
                                <p:cTn id="11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2" dur="2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3" dur="2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4" fill="hold">
                      <p:stCondLst>
                        <p:cond delay="indefinite"/>
                      </p:stCondLst>
                      <p:childTnLst>
                        <p:par>
                          <p:cTn id="1165" fill="hold">
                            <p:stCondLst>
                              <p:cond delay="0"/>
                            </p:stCondLst>
                            <p:childTnLst>
                              <p:par>
                                <p:cTn id="116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7" dur="1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8" dur="1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0" fill="hold">
                            <p:stCondLst>
                              <p:cond delay="10"/>
                            </p:stCondLst>
                            <p:childTnLst>
                              <p:par>
                                <p:cTn id="117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2" dur="1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3" dur="1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5" fill="hold">
                            <p:stCondLst>
                              <p:cond delay="20"/>
                            </p:stCondLst>
                            <p:childTnLst>
                              <p:par>
                                <p:cTn id="117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7" dur="1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8" dur="1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0" fill="hold">
                            <p:stCondLst>
                              <p:cond delay="30"/>
                            </p:stCondLst>
                            <p:childTnLst>
                              <p:par>
                                <p:cTn id="118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2" dur="1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3" dur="1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5" fill="hold">
                            <p:stCondLst>
                              <p:cond delay="40"/>
                            </p:stCondLst>
                            <p:childTnLst>
                              <p:par>
                                <p:cTn id="118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7" dur="1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8" dur="1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0" fill="hold">
                            <p:stCondLst>
                              <p:cond delay="50"/>
                            </p:stCondLst>
                            <p:childTnLst>
                              <p:par>
                                <p:cTn id="119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2" dur="1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3" dur="1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5" fill="hold">
                            <p:stCondLst>
                              <p:cond delay="60"/>
                            </p:stCondLst>
                            <p:childTnLst>
                              <p:par>
                                <p:cTn id="119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7" dur="1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8" dur="1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0" fill="hold">
                            <p:stCondLst>
                              <p:cond delay="70"/>
                            </p:stCondLst>
                            <p:childTnLst>
                              <p:par>
                                <p:cTn id="120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2" dur="1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3" dur="1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5" fill="hold">
                            <p:stCondLst>
                              <p:cond delay="80"/>
                            </p:stCondLst>
                            <p:childTnLst>
                              <p:par>
                                <p:cTn id="120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7" dur="1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8" dur="1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0" fill="hold">
                            <p:stCondLst>
                              <p:cond delay="90"/>
                            </p:stCondLst>
                            <p:childTnLst>
                              <p:par>
                                <p:cTn id="121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2" dur="1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3" dur="1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5" fill="hold">
                            <p:stCondLst>
                              <p:cond delay="100"/>
                            </p:stCondLst>
                            <p:childTnLst>
                              <p:par>
                                <p:cTn id="121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7" dur="1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8" dur="1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0" fill="hold">
                            <p:stCondLst>
                              <p:cond delay="110"/>
                            </p:stCondLst>
                            <p:childTnLst>
                              <p:par>
                                <p:cTn id="122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2" dur="1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3" dur="1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5" fill="hold">
                            <p:stCondLst>
                              <p:cond delay="120"/>
                            </p:stCondLst>
                            <p:childTnLst>
                              <p:par>
                                <p:cTn id="122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7" dur="1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8" dur="1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0" fill="hold">
                            <p:stCondLst>
                              <p:cond delay="130"/>
                            </p:stCondLst>
                            <p:childTnLst>
                              <p:par>
                                <p:cTn id="123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2" dur="1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3" dur="1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5" fill="hold">
                            <p:stCondLst>
                              <p:cond delay="140"/>
                            </p:stCondLst>
                            <p:childTnLst>
                              <p:par>
                                <p:cTn id="123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7" dur="1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8" dur="1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0" fill="hold">
                            <p:stCondLst>
                              <p:cond delay="150"/>
                            </p:stCondLst>
                            <p:childTnLst>
                              <p:par>
                                <p:cTn id="124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2" dur="1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3" dur="1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5" fill="hold">
                            <p:stCondLst>
                              <p:cond delay="160"/>
                            </p:stCondLst>
                            <p:childTnLst>
                              <p:par>
                                <p:cTn id="124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7" dur="1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8" dur="1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0" fill="hold">
                            <p:stCondLst>
                              <p:cond delay="170"/>
                            </p:stCondLst>
                            <p:childTnLst>
                              <p:par>
                                <p:cTn id="125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2" dur="1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3" dur="1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5" fill="hold">
                            <p:stCondLst>
                              <p:cond delay="180"/>
                            </p:stCondLst>
                            <p:childTnLst>
                              <p:par>
                                <p:cTn id="125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7" dur="1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8" dur="1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0" fill="hold">
                            <p:stCondLst>
                              <p:cond delay="190"/>
                            </p:stCondLst>
                            <p:childTnLst>
                              <p:par>
                                <p:cTn id="126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2" dur="1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3" dur="1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5" fill="hold">
                            <p:stCondLst>
                              <p:cond delay="200"/>
                            </p:stCondLst>
                            <p:childTnLst>
                              <p:par>
                                <p:cTn id="126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7" dur="1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8" dur="1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0" fill="hold">
                            <p:stCondLst>
                              <p:cond delay="210"/>
                            </p:stCondLst>
                            <p:childTnLst>
                              <p:par>
                                <p:cTn id="127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2" dur="1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3" dur="1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5" fill="hold">
                            <p:stCondLst>
                              <p:cond delay="220"/>
                            </p:stCondLst>
                            <p:childTnLst>
                              <p:par>
                                <p:cTn id="127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7" dur="1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8" dur="1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0" fill="hold">
                            <p:stCondLst>
                              <p:cond delay="230"/>
                            </p:stCondLst>
                            <p:childTnLst>
                              <p:par>
                                <p:cTn id="128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2" dur="1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3" dur="1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5" fill="hold">
                            <p:stCondLst>
                              <p:cond delay="240"/>
                            </p:stCondLst>
                            <p:childTnLst>
                              <p:par>
                                <p:cTn id="128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7" dur="1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8" dur="1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0" fill="hold">
                            <p:stCondLst>
                              <p:cond delay="250"/>
                            </p:stCondLst>
                            <p:childTnLst>
                              <p:par>
                                <p:cTn id="129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2" dur="1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3" dur="1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5" fill="hold">
                            <p:stCondLst>
                              <p:cond delay="260"/>
                            </p:stCondLst>
                            <p:childTnLst>
                              <p:par>
                                <p:cTn id="129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7" dur="1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8" dur="1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0" fill="hold">
                            <p:stCondLst>
                              <p:cond delay="270"/>
                            </p:stCondLst>
                            <p:childTnLst>
                              <p:par>
                                <p:cTn id="130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2" dur="1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3" dur="1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5" fill="hold">
                            <p:stCondLst>
                              <p:cond delay="280"/>
                            </p:stCondLst>
                            <p:childTnLst>
                              <p:par>
                                <p:cTn id="130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7" dur="1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8" dur="1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0" fill="hold">
                            <p:stCondLst>
                              <p:cond delay="290"/>
                            </p:stCondLst>
                            <p:childTnLst>
                              <p:par>
                                <p:cTn id="131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2" dur="1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3" dur="1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5" fill="hold">
                            <p:stCondLst>
                              <p:cond delay="300"/>
                            </p:stCondLst>
                            <p:childTnLst>
                              <p:par>
                                <p:cTn id="131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7" dur="1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8" dur="1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0" fill="hold">
                            <p:stCondLst>
                              <p:cond delay="310"/>
                            </p:stCondLst>
                            <p:childTnLst>
                              <p:par>
                                <p:cTn id="132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2" dur="1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3" dur="1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5" fill="hold">
                            <p:stCondLst>
                              <p:cond delay="320"/>
                            </p:stCondLst>
                            <p:childTnLst>
                              <p:par>
                                <p:cTn id="132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7" dur="1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8" dur="1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0" fill="hold">
                            <p:stCondLst>
                              <p:cond delay="330"/>
                            </p:stCondLst>
                            <p:childTnLst>
                              <p:par>
                                <p:cTn id="133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32" dur="1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3" dur="1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5" fill="hold">
                            <p:stCondLst>
                              <p:cond delay="340"/>
                            </p:stCondLst>
                            <p:childTnLst>
                              <p:par>
                                <p:cTn id="133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37" dur="1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8" dur="1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0" fill="hold">
                            <p:stCondLst>
                              <p:cond delay="350"/>
                            </p:stCondLst>
                            <p:childTnLst>
                              <p:par>
                                <p:cTn id="134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2" dur="1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3" dur="1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5" fill="hold">
                            <p:stCondLst>
                              <p:cond delay="360"/>
                            </p:stCondLst>
                            <p:childTnLst>
                              <p:par>
                                <p:cTn id="134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7" dur="1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8" dur="1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0" fill="hold">
                            <p:stCondLst>
                              <p:cond delay="370"/>
                            </p:stCondLst>
                            <p:childTnLst>
                              <p:par>
                                <p:cTn id="135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2" dur="1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3" dur="1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5" fill="hold">
                            <p:stCondLst>
                              <p:cond delay="380"/>
                            </p:stCondLst>
                            <p:childTnLst>
                              <p:par>
                                <p:cTn id="135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7" dur="1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8" dur="1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0" fill="hold">
                            <p:stCondLst>
                              <p:cond delay="390"/>
                            </p:stCondLst>
                            <p:childTnLst>
                              <p:par>
                                <p:cTn id="136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2" dur="1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3" dur="1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5" fill="hold">
                            <p:stCondLst>
                              <p:cond delay="400"/>
                            </p:stCondLst>
                            <p:childTnLst>
                              <p:par>
                                <p:cTn id="136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7" dur="1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8" dur="1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0" fill="hold">
                            <p:stCondLst>
                              <p:cond delay="410"/>
                            </p:stCondLst>
                            <p:childTnLst>
                              <p:par>
                                <p:cTn id="137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2" dur="1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3" dur="1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5" fill="hold">
                            <p:stCondLst>
                              <p:cond delay="420"/>
                            </p:stCondLst>
                            <p:childTnLst>
                              <p:par>
                                <p:cTn id="137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7" dur="1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8" dur="1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0" fill="hold">
                            <p:stCondLst>
                              <p:cond delay="430"/>
                            </p:stCondLst>
                            <p:childTnLst>
                              <p:par>
                                <p:cTn id="138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2" dur="1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3" dur="1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5" fill="hold">
                            <p:stCondLst>
                              <p:cond delay="440"/>
                            </p:stCondLst>
                            <p:childTnLst>
                              <p:par>
                                <p:cTn id="138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7" dur="1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8" dur="1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0" fill="hold">
                            <p:stCondLst>
                              <p:cond delay="450"/>
                            </p:stCondLst>
                            <p:childTnLst>
                              <p:par>
                                <p:cTn id="139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2" dur="1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3" dur="1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5" fill="hold">
                            <p:stCondLst>
                              <p:cond delay="460"/>
                            </p:stCondLst>
                            <p:childTnLst>
                              <p:par>
                                <p:cTn id="139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7" dur="1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8" dur="1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0" fill="hold">
                            <p:stCondLst>
                              <p:cond delay="470"/>
                            </p:stCondLst>
                            <p:childTnLst>
                              <p:par>
                                <p:cTn id="140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2" dur="1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3" dur="1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5" fill="hold">
                            <p:stCondLst>
                              <p:cond delay="480"/>
                            </p:stCondLst>
                            <p:childTnLst>
                              <p:par>
                                <p:cTn id="140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7" dur="1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8" dur="1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0" fill="hold">
                            <p:stCondLst>
                              <p:cond delay="490"/>
                            </p:stCondLst>
                            <p:childTnLst>
                              <p:par>
                                <p:cTn id="141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12" dur="1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3" dur="1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5" fill="hold">
                            <p:stCondLst>
                              <p:cond delay="500"/>
                            </p:stCondLst>
                            <p:childTnLst>
                              <p:par>
                                <p:cTn id="141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17" dur="1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8" dur="1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0" fill="hold">
                            <p:stCondLst>
                              <p:cond delay="510"/>
                            </p:stCondLst>
                            <p:childTnLst>
                              <p:par>
                                <p:cTn id="142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2" dur="1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3" dur="1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5" fill="hold">
                            <p:stCondLst>
                              <p:cond delay="520"/>
                            </p:stCondLst>
                            <p:childTnLst>
                              <p:par>
                                <p:cTn id="142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7" dur="1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8" dur="1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0" fill="hold">
                            <p:stCondLst>
                              <p:cond delay="530"/>
                            </p:stCondLst>
                            <p:childTnLst>
                              <p:par>
                                <p:cTn id="143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2" dur="1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3" dur="1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5" fill="hold">
                            <p:stCondLst>
                              <p:cond delay="540"/>
                            </p:stCondLst>
                            <p:childTnLst>
                              <p:par>
                                <p:cTn id="143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7" dur="1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8" dur="1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0" fill="hold">
                            <p:stCondLst>
                              <p:cond delay="550"/>
                            </p:stCondLst>
                            <p:childTnLst>
                              <p:par>
                                <p:cTn id="144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2" dur="1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3" dur="1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5" fill="hold">
                            <p:stCondLst>
                              <p:cond delay="560"/>
                            </p:stCondLst>
                            <p:childTnLst>
                              <p:par>
                                <p:cTn id="144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7" dur="1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8" dur="1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0" fill="hold">
                            <p:stCondLst>
                              <p:cond delay="570"/>
                            </p:stCondLst>
                            <p:childTnLst>
                              <p:par>
                                <p:cTn id="145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52" dur="1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3" dur="1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5" fill="hold">
                            <p:stCondLst>
                              <p:cond delay="580"/>
                            </p:stCondLst>
                            <p:childTnLst>
                              <p:par>
                                <p:cTn id="145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57" dur="1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8" dur="1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0" fill="hold">
                            <p:stCondLst>
                              <p:cond delay="590"/>
                            </p:stCondLst>
                            <p:childTnLst>
                              <p:par>
                                <p:cTn id="146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2" dur="1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3" dur="1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5" fill="hold">
                            <p:stCondLst>
                              <p:cond delay="600"/>
                            </p:stCondLst>
                            <p:childTnLst>
                              <p:par>
                                <p:cTn id="146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7" dur="1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8" dur="1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0" fill="hold">
                            <p:stCondLst>
                              <p:cond delay="610"/>
                            </p:stCondLst>
                            <p:childTnLst>
                              <p:par>
                                <p:cTn id="147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2" dur="1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3" dur="1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5" fill="hold">
                            <p:stCondLst>
                              <p:cond delay="620"/>
                            </p:stCondLst>
                            <p:childTnLst>
                              <p:par>
                                <p:cTn id="147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7" dur="1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8" dur="1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0" fill="hold">
                            <p:stCondLst>
                              <p:cond delay="630"/>
                            </p:stCondLst>
                            <p:childTnLst>
                              <p:par>
                                <p:cTn id="148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82" dur="1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3" dur="1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5" fill="hold">
                            <p:stCondLst>
                              <p:cond delay="640"/>
                            </p:stCondLst>
                            <p:childTnLst>
                              <p:par>
                                <p:cTn id="148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87" dur="1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8" dur="1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0" fill="hold">
                            <p:stCondLst>
                              <p:cond delay="650"/>
                            </p:stCondLst>
                            <p:childTnLst>
                              <p:par>
                                <p:cTn id="149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92" dur="1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3" dur="1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5" fill="hold">
                            <p:stCondLst>
                              <p:cond delay="660"/>
                            </p:stCondLst>
                            <p:childTnLst>
                              <p:par>
                                <p:cTn id="149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97" dur="1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8" dur="1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0" fill="hold">
                            <p:stCondLst>
                              <p:cond delay="670"/>
                            </p:stCondLst>
                            <p:childTnLst>
                              <p:par>
                                <p:cTn id="150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2" dur="1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3" dur="1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5" fill="hold">
                            <p:stCondLst>
                              <p:cond delay="680"/>
                            </p:stCondLst>
                            <p:childTnLst>
                              <p:par>
                                <p:cTn id="150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7" dur="1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8" dur="1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0" fill="hold">
                            <p:stCondLst>
                              <p:cond delay="690"/>
                            </p:stCondLst>
                            <p:childTnLst>
                              <p:par>
                                <p:cTn id="151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12" dur="1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3" dur="1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5" fill="hold">
                            <p:stCondLst>
                              <p:cond delay="700"/>
                            </p:stCondLst>
                            <p:childTnLst>
                              <p:par>
                                <p:cTn id="151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17" dur="1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8" dur="1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0" fill="hold">
                            <p:stCondLst>
                              <p:cond delay="710"/>
                            </p:stCondLst>
                            <p:childTnLst>
                              <p:par>
                                <p:cTn id="152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2" dur="1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3" dur="1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5" fill="hold">
                            <p:stCondLst>
                              <p:cond delay="720"/>
                            </p:stCondLst>
                            <p:childTnLst>
                              <p:par>
                                <p:cTn id="152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7" dur="1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8" dur="1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0" fill="hold">
                            <p:stCondLst>
                              <p:cond delay="730"/>
                            </p:stCondLst>
                            <p:childTnLst>
                              <p:par>
                                <p:cTn id="153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2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3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5" fill="hold">
                            <p:stCondLst>
                              <p:cond delay="740"/>
                            </p:stCondLst>
                            <p:childTnLst>
                              <p:par>
                                <p:cTn id="153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7" dur="1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8" dur="1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0" fill="hold">
                            <p:stCondLst>
                              <p:cond delay="750"/>
                            </p:stCondLst>
                            <p:childTnLst>
                              <p:par>
                                <p:cTn id="154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2" dur="1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3" dur="1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5" fill="hold">
                            <p:stCondLst>
                              <p:cond delay="760"/>
                            </p:stCondLst>
                            <p:childTnLst>
                              <p:par>
                                <p:cTn id="154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7" dur="1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8" dur="1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0" fill="hold">
                            <p:stCondLst>
                              <p:cond delay="770"/>
                            </p:stCondLst>
                            <p:childTnLst>
                              <p:par>
                                <p:cTn id="155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52" dur="1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3" dur="1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5" fill="hold">
                            <p:stCondLst>
                              <p:cond delay="780"/>
                            </p:stCondLst>
                            <p:childTnLst>
                              <p:par>
                                <p:cTn id="155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57" dur="1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8" dur="1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0" fill="hold">
                            <p:stCondLst>
                              <p:cond delay="790"/>
                            </p:stCondLst>
                            <p:childTnLst>
                              <p:par>
                                <p:cTn id="156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2" dur="1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3" dur="1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5" fill="hold">
                            <p:stCondLst>
                              <p:cond delay="800"/>
                            </p:stCondLst>
                            <p:childTnLst>
                              <p:par>
                                <p:cTn id="156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7" dur="1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8" dur="1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0" fill="hold">
                            <p:stCondLst>
                              <p:cond delay="810"/>
                            </p:stCondLst>
                            <p:childTnLst>
                              <p:par>
                                <p:cTn id="157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2" dur="1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3" dur="1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5" fill="hold">
                            <p:stCondLst>
                              <p:cond delay="820"/>
                            </p:stCondLst>
                            <p:childTnLst>
                              <p:par>
                                <p:cTn id="157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7" dur="1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8" dur="1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0" fill="hold">
                            <p:stCondLst>
                              <p:cond delay="830"/>
                            </p:stCondLst>
                            <p:childTnLst>
                              <p:par>
                                <p:cTn id="158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2" dur="1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3" dur="1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5" fill="hold">
                            <p:stCondLst>
                              <p:cond delay="840"/>
                            </p:stCondLst>
                            <p:childTnLst>
                              <p:par>
                                <p:cTn id="158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7" dur="1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8" dur="1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0" fill="hold">
                            <p:stCondLst>
                              <p:cond delay="850"/>
                            </p:stCondLst>
                            <p:childTnLst>
                              <p:par>
                                <p:cTn id="159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2" dur="1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3" dur="1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5" fill="hold">
                            <p:stCondLst>
                              <p:cond delay="860"/>
                            </p:stCondLst>
                            <p:childTnLst>
                              <p:par>
                                <p:cTn id="159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7" dur="1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8" dur="1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0" fill="hold">
                            <p:stCondLst>
                              <p:cond delay="870"/>
                            </p:stCondLst>
                            <p:childTnLst>
                              <p:par>
                                <p:cTn id="160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2" dur="1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3" dur="1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5" fill="hold">
                            <p:stCondLst>
                              <p:cond delay="880"/>
                            </p:stCondLst>
                            <p:childTnLst>
                              <p:par>
                                <p:cTn id="160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7" dur="1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8" dur="1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0" fill="hold">
                            <p:stCondLst>
                              <p:cond delay="890"/>
                            </p:stCondLst>
                            <p:childTnLst>
                              <p:par>
                                <p:cTn id="161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2" dur="1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3" dur="1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5" fill="hold">
                            <p:stCondLst>
                              <p:cond delay="900"/>
                            </p:stCondLst>
                            <p:childTnLst>
                              <p:par>
                                <p:cTn id="161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7" dur="1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8" dur="1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0" fill="hold">
                            <p:stCondLst>
                              <p:cond delay="910"/>
                            </p:stCondLst>
                            <p:childTnLst>
                              <p:par>
                                <p:cTn id="162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2" dur="1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3" dur="1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5" fill="hold">
                            <p:stCondLst>
                              <p:cond delay="920"/>
                            </p:stCondLst>
                            <p:childTnLst>
                              <p:par>
                                <p:cTn id="162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7" dur="1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8" dur="1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0" fill="hold">
                            <p:stCondLst>
                              <p:cond delay="930"/>
                            </p:stCondLst>
                            <p:childTnLst>
                              <p:par>
                                <p:cTn id="163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2" dur="1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3" dur="1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5" fill="hold">
                            <p:stCondLst>
                              <p:cond delay="940"/>
                            </p:stCondLst>
                            <p:childTnLst>
                              <p:par>
                                <p:cTn id="16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8" dur="2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9" dur="2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0" fill="hold">
                            <p:stCondLst>
                              <p:cond delay="960"/>
                            </p:stCondLst>
                            <p:childTnLst>
                              <p:par>
                                <p:cTn id="16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3" dur="2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4" dur="2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5" fill="hold">
                            <p:stCondLst>
                              <p:cond delay="980"/>
                            </p:stCondLst>
                            <p:childTnLst>
                              <p:par>
                                <p:cTn id="16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8" dur="2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9" dur="2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6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3" dur="2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4" dur="2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5" grpId="1" build="allAtOnce"/>
      <p:bldP spid="6" grpId="0" build="allAtOnce"/>
      <p:bldP spid="6" grpId="1" build="allAtOnce"/>
      <p:bldP spid="8" grpId="0"/>
      <p:bldP spid="9" grpId="0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5" grpId="0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30" grpId="0"/>
      <p:bldP spid="30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4" grpId="0"/>
      <p:bldP spid="64" grpId="1"/>
      <p:bldP spid="65" grpId="0"/>
      <p:bldP spid="65" grpId="1"/>
      <p:bldP spid="68" grpId="0"/>
      <p:bldP spid="68" grpId="1"/>
      <p:bldP spid="69" grpId="0"/>
      <p:bldP spid="69" grpId="1"/>
      <p:bldP spid="70" grpId="0"/>
      <p:bldP spid="70" grpId="1"/>
      <p:bldP spid="71" grpId="0"/>
      <p:bldP spid="71" grpId="1"/>
      <p:bldP spid="72" grpId="0"/>
      <p:bldP spid="72" grpId="1"/>
      <p:bldP spid="74" grpId="0"/>
      <p:bldP spid="74" grpId="1"/>
      <p:bldP spid="75" grpId="0"/>
      <p:bldP spid="75" grpId="1"/>
      <p:bldP spid="76" grpId="0"/>
      <p:bldP spid="76" grpId="1"/>
      <p:bldP spid="78" grpId="0"/>
      <p:bldP spid="78" grpId="1"/>
      <p:bldP spid="79" grpId="0"/>
      <p:bldP spid="79" grpId="1"/>
      <p:bldP spid="80" grpId="0"/>
      <p:bldP spid="80" grpId="1"/>
      <p:bldP spid="81" grpId="0"/>
      <p:bldP spid="81" grpId="1"/>
      <p:bldP spid="82" grpId="0"/>
      <p:bldP spid="82" grpId="1"/>
      <p:bldP spid="84" grpId="0"/>
      <p:bldP spid="84" grpId="1"/>
      <p:bldP spid="85" grpId="0"/>
      <p:bldP spid="85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6" grpId="1"/>
      <p:bldP spid="97" grpId="0"/>
      <p:bldP spid="97" grpId="1"/>
      <p:bldP spid="98" grpId="0"/>
      <p:bldP spid="98" grpId="1"/>
      <p:bldP spid="99" grpId="0"/>
      <p:bldP spid="99" grpId="1"/>
      <p:bldP spid="102" grpId="0"/>
      <p:bldP spid="102" grpId="1"/>
      <p:bldP spid="103" grpId="0"/>
      <p:bldP spid="103" grpId="1"/>
      <p:bldP spid="104" grpId="0"/>
      <p:bldP spid="104" grpId="1"/>
      <p:bldP spid="105" grpId="0"/>
      <p:bldP spid="105" grpId="1"/>
      <p:bldP spid="106" grpId="0"/>
      <p:bldP spid="106" grpId="1"/>
      <p:bldP spid="107" grpId="0"/>
      <p:bldP spid="107" grpId="1"/>
      <p:bldP spid="108" grpId="0"/>
      <p:bldP spid="108" grpId="1"/>
      <p:bldP spid="109" grpId="0"/>
      <p:bldP spid="109" grpId="1"/>
      <p:bldP spid="110" grpId="0"/>
      <p:bldP spid="110" grpId="1"/>
      <p:bldP spid="111" grpId="0"/>
      <p:bldP spid="111" grpId="1"/>
      <p:bldP spid="112" grpId="0"/>
      <p:bldP spid="112" grpId="1"/>
      <p:bldP spid="113" grpId="0"/>
      <p:bldP spid="113" grpId="1"/>
      <p:bldP spid="114" grpId="0"/>
      <p:bldP spid="114" grpId="1"/>
      <p:bldP spid="115" grpId="0"/>
      <p:bldP spid="115" grpId="1"/>
      <p:bldP spid="116" grpId="0"/>
      <p:bldP spid="116" grpId="1"/>
      <p:bldP spid="117" grpId="0"/>
      <p:bldP spid="117" grpId="1"/>
      <p:bldP spid="118" grpId="0"/>
      <p:bldP spid="118" grpId="1"/>
      <p:bldP spid="119" grpId="0"/>
      <p:bldP spid="119" grpId="1"/>
      <p:bldP spid="120" grpId="0"/>
      <p:bldP spid="120" grpId="1"/>
      <p:bldP spid="121" grpId="0"/>
      <p:bldP spid="121" grpId="1"/>
      <p:bldP spid="122" grpId="0"/>
      <p:bldP spid="122" grpId="1"/>
      <p:bldP spid="123" grpId="0"/>
      <p:bldP spid="123" grpId="1"/>
      <p:bldP spid="124" grpId="0"/>
      <p:bldP spid="124" grpId="1"/>
      <p:bldP spid="125" grpId="0"/>
      <p:bldP spid="125" grpId="1"/>
      <p:bldP spid="126" grpId="0"/>
      <p:bldP spid="126" grpId="1"/>
      <p:bldP spid="127" grpId="0"/>
      <p:bldP spid="127" grpId="1"/>
      <p:bldP spid="128" grpId="0"/>
      <p:bldP spid="128" grpId="1"/>
      <p:bldP spid="129" grpId="0"/>
      <p:bldP spid="129" grpId="1"/>
      <p:bldP spid="130" grpId="0"/>
      <p:bldP spid="130" grpId="1"/>
      <p:bldP spid="131" grpId="0"/>
      <p:bldP spid="131" grpId="1"/>
      <p:bldP spid="132" grpId="0"/>
      <p:bldP spid="132" grpId="1"/>
      <p:bldP spid="133" grpId="0"/>
      <p:bldP spid="133" grpId="1"/>
      <p:bldP spid="134" grpId="0"/>
      <p:bldP spid="134" grpId="1"/>
      <p:bldP spid="135" grpId="0"/>
      <p:bldP spid="135" grpId="1"/>
      <p:bldP spid="136" grpId="0"/>
      <p:bldP spid="136" grpId="1"/>
      <p:bldP spid="137" grpId="0"/>
      <p:bldP spid="137" grpId="1"/>
      <p:bldP spid="138" grpId="0"/>
      <p:bldP spid="138" grpId="1"/>
      <p:bldP spid="139" grpId="0"/>
      <p:bldP spid="139" grpId="1"/>
      <p:bldP spid="140" grpId="0"/>
      <p:bldP spid="140" grpId="1"/>
      <p:bldP spid="141" grpId="0"/>
      <p:bldP spid="141" grpId="1"/>
      <p:bldP spid="142" grpId="0"/>
      <p:bldP spid="142" grpId="1"/>
      <p:bldP spid="143" grpId="0"/>
      <p:bldP spid="143" grpId="1"/>
      <p:bldP spid="144" grpId="0"/>
      <p:bldP spid="144" grpId="1"/>
      <p:bldP spid="145" grpId="0"/>
      <p:bldP spid="145" grpId="1"/>
      <p:bldP spid="146" grpId="0"/>
      <p:bldP spid="146" grpId="1"/>
      <p:bldP spid="147" grpId="0"/>
      <p:bldP spid="147" grpId="1"/>
      <p:bldP spid="148" grpId="0"/>
      <p:bldP spid="148" grpId="1"/>
      <p:bldP spid="149" grpId="0"/>
      <p:bldP spid="149" grpId="1"/>
      <p:bldP spid="150" grpId="0"/>
      <p:bldP spid="150" grpId="1"/>
      <p:bldP spid="151" grpId="0"/>
      <p:bldP spid="151" grpId="1"/>
      <p:bldP spid="152" grpId="0"/>
      <p:bldP spid="152" grpId="1"/>
      <p:bldP spid="153" grpId="0"/>
      <p:bldP spid="153" grpId="1"/>
      <p:bldP spid="154" grpId="0"/>
      <p:bldP spid="154" grpId="1"/>
      <p:bldP spid="155" grpId="0"/>
      <p:bldP spid="155" grpId="1"/>
      <p:bldP spid="156" grpId="0"/>
      <p:bldP spid="156" grpId="1"/>
      <p:bldP spid="157" grpId="0"/>
      <p:bldP spid="157" grpId="1"/>
      <p:bldP spid="158" grpId="0"/>
      <p:bldP spid="158" grpId="1"/>
      <p:bldP spid="159" grpId="0"/>
      <p:bldP spid="159" grpId="1"/>
      <p:bldP spid="160" grpId="0"/>
      <p:bldP spid="160" grpId="1"/>
      <p:bldP spid="161" grpId="0"/>
      <p:bldP spid="161" grpId="1"/>
      <p:bldP spid="162" grpId="0"/>
      <p:bldP spid="162" grpId="1"/>
      <p:bldP spid="163" grpId="0"/>
      <p:bldP spid="163" grpId="1"/>
      <p:bldP spid="164" grpId="0"/>
      <p:bldP spid="164" grpId="1"/>
      <p:bldP spid="165" grpId="0"/>
      <p:bldP spid="165" grpId="1"/>
      <p:bldP spid="166" grpId="0"/>
      <p:bldP spid="166" grpId="1"/>
      <p:bldP spid="167" grpId="0"/>
      <p:bldP spid="167" grpId="1"/>
      <p:bldP spid="168" grpId="0"/>
      <p:bldP spid="168" grpId="1"/>
      <p:bldP spid="169" grpId="0"/>
      <p:bldP spid="169" grpId="1"/>
      <p:bldP spid="170" grpId="0"/>
      <p:bldP spid="170" grpId="1"/>
      <p:bldP spid="171" grpId="0"/>
      <p:bldP spid="171" grpId="1"/>
      <p:bldP spid="172" grpId="0"/>
      <p:bldP spid="172" grpId="1"/>
      <p:bldP spid="173" grpId="0"/>
      <p:bldP spid="173" grpId="1"/>
      <p:bldP spid="174" grpId="0"/>
      <p:bldP spid="174" grpId="1"/>
      <p:bldP spid="175" grpId="0"/>
      <p:bldP spid="175" grpId="1"/>
      <p:bldP spid="176" grpId="0"/>
      <p:bldP spid="176" grpId="1"/>
      <p:bldP spid="177" grpId="0"/>
      <p:bldP spid="178" grpId="0"/>
      <p:bldP spid="179" grpId="0"/>
      <p:bldP spid="18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A4A53-AAC6-541C-1974-6CD70F17C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B4F1F-1BAA-C3CD-A1C6-4C6047D37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07067"/>
          </a:xfrm>
        </p:spPr>
        <p:txBody>
          <a:bodyPr>
            <a:normAutofit/>
          </a:bodyPr>
          <a:lstStyle/>
          <a:p>
            <a:pPr algn="l"/>
            <a:r>
              <a:rPr lang="en-US" sz="8000" dirty="0">
                <a:solidFill>
                  <a:srgbClr val="008000"/>
                </a:solidFill>
              </a:rPr>
              <a:t>Return to library list</a:t>
            </a:r>
            <a:r>
              <a:rPr lang="fa-IR" sz="8000" dirty="0">
                <a:solidFill>
                  <a:srgbClr val="FF0000"/>
                </a:solidFill>
              </a:rPr>
              <a:t>: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907DE3-641D-41EE-67DD-92784EA84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055A-8C87-4968-8F9A-02A0AFA2F2DC}" type="slidenum">
              <a:rPr lang="en-US" smtClean="0">
                <a:solidFill>
                  <a:schemeClr val="tx1"/>
                </a:solidFill>
              </a:rPr>
              <a:t>14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Action Button: Blank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522FCCA9-8E44-9D9D-3377-0499A7C0CA0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actionButtonBlank">
            <a:avLst/>
          </a:prstGeom>
          <a:solidFill>
            <a:srgbClr val="008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00" dirty="0">
                <a:solidFill>
                  <a:schemeClr val="bg1"/>
                </a:solidFill>
              </a:rPr>
              <a:t>Return to library list</a:t>
            </a:r>
          </a:p>
        </p:txBody>
      </p:sp>
    </p:spTree>
    <p:extLst>
      <p:ext uri="{BB962C8B-B14F-4D97-AF65-F5344CB8AC3E}">
        <p14:creationId xmlns:p14="http://schemas.microsoft.com/office/powerpoint/2010/main" val="75182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2" name="voltage.wav"/>
          </p:stSnd>
        </p:sndAc>
      </p:transition>
    </mc:Choice>
    <mc:Fallback>
      <p:transition spd="slow">
        <p:random/>
        <p:sndAc>
          <p:stSnd>
            <p:snd r:embed="rId2" name="voltage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AB2C3-D85C-3ABC-915A-086D3194A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C2EFB-90D3-1F9F-938F-82F43B474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34400" cy="1507067"/>
          </a:xfrm>
        </p:spPr>
        <p:txBody>
          <a:bodyPr>
            <a:normAutofit/>
          </a:bodyPr>
          <a:lstStyle/>
          <a:p>
            <a:pPr rtl="1"/>
            <a:r>
              <a:rPr lang="en-US" sz="8000" dirty="0">
                <a:solidFill>
                  <a:srgbClr val="008000"/>
                </a:solidFill>
              </a:rPr>
              <a:t>Library</a:t>
            </a:r>
            <a:r>
              <a:rPr lang="en-US" sz="8000" dirty="0">
                <a:solidFill>
                  <a:srgbClr val="FF0000"/>
                </a:solidFill>
              </a:rPr>
              <a:t>:</a:t>
            </a:r>
            <a:r>
              <a:rPr lang="fa-IR" sz="8000" dirty="0">
                <a:solidFill>
                  <a:srgbClr val="008000"/>
                </a:solidFill>
              </a:rPr>
              <a:t> </a:t>
            </a:r>
            <a:r>
              <a:rPr lang="en-US" sz="8000" dirty="0">
                <a:solidFill>
                  <a:srgbClr val="008000"/>
                </a:solidFill>
              </a:rPr>
              <a:t>SCIKIT</a:t>
            </a:r>
            <a:r>
              <a:rPr lang="en-US" sz="8000" dirty="0">
                <a:solidFill>
                  <a:srgbClr val="FF0000"/>
                </a:solidFill>
              </a:rPr>
              <a:t>-</a:t>
            </a:r>
            <a:r>
              <a:rPr lang="en-US" sz="8000" dirty="0">
                <a:solidFill>
                  <a:srgbClr val="008000"/>
                </a:solidFill>
              </a:rPr>
              <a:t>LEARN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BA29E6-60F5-9A8B-4E68-8DD54DE5E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055A-8C87-4968-8F9A-02A0AFA2F2DC}" type="slidenum">
              <a:rPr lang="en-US" smtClean="0">
                <a:solidFill>
                  <a:schemeClr val="tx1"/>
                </a:solidFill>
              </a:rPr>
              <a:t>15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Action Button: Blank 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39E7E4FF-3892-8836-CD9A-908873266C17}"/>
              </a:ext>
            </a:extLst>
          </p:cNvPr>
          <p:cNvSpPr/>
          <p:nvPr/>
        </p:nvSpPr>
        <p:spPr>
          <a:xfrm>
            <a:off x="10271760" y="0"/>
            <a:ext cx="1920240" cy="1097280"/>
          </a:xfrm>
          <a:prstGeom prst="actionButtonBlank">
            <a:avLst/>
          </a:prstGeom>
          <a:solidFill>
            <a:srgbClr val="008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Return to library list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0363F4-5AEB-DB5E-30D3-E950CEDCF38A}"/>
              </a:ext>
            </a:extLst>
          </p:cNvPr>
          <p:cNvSpPr txBox="1"/>
          <p:nvPr/>
        </p:nvSpPr>
        <p:spPr>
          <a:xfrm>
            <a:off x="-1" y="1057471"/>
            <a:ext cx="27805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</a:rPr>
              <a:t>import</a:t>
            </a:r>
            <a:r>
              <a:rPr lang="en-US" sz="3200" dirty="0">
                <a:solidFill>
                  <a:srgbClr val="008000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  <a:highlight>
                  <a:srgbClr val="FFFFFF"/>
                </a:highlight>
              </a:rPr>
              <a:t>scikit-learn</a:t>
            </a:r>
            <a:r>
              <a:rPr lang="en-US" sz="3200" dirty="0">
                <a:solidFill>
                  <a:srgbClr val="008000"/>
                </a:solidFill>
              </a:rPr>
              <a:t> </a:t>
            </a:r>
            <a:r>
              <a:rPr lang="en-US" sz="3200" dirty="0">
                <a:solidFill>
                  <a:srgbClr val="FFC000"/>
                </a:solidFill>
              </a:rPr>
              <a:t>as</a:t>
            </a:r>
            <a:r>
              <a:rPr lang="en-US" sz="3200" dirty="0">
                <a:solidFill>
                  <a:srgbClr val="008000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  <a:highlight>
                  <a:srgbClr val="FFFFFF"/>
                </a:highlight>
              </a:rPr>
              <a:t>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95B8F2-EB93-0D46-5AF3-84BC1B0A5712}"/>
              </a:ext>
            </a:extLst>
          </p:cNvPr>
          <p:cNvSpPr txBox="1"/>
          <p:nvPr/>
        </p:nvSpPr>
        <p:spPr>
          <a:xfrm>
            <a:off x="-96421" y="6461651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A29323-01EE-1B4C-519E-AD56A34A6BFB}"/>
              </a:ext>
            </a:extLst>
          </p:cNvPr>
          <p:cNvSpPr txBox="1"/>
          <p:nvPr/>
        </p:nvSpPr>
        <p:spPr>
          <a:xfrm>
            <a:off x="-102641" y="6166183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47098B-550C-70D3-A59C-18BDDB3D42A1}"/>
              </a:ext>
            </a:extLst>
          </p:cNvPr>
          <p:cNvSpPr txBox="1"/>
          <p:nvPr/>
        </p:nvSpPr>
        <p:spPr>
          <a:xfrm>
            <a:off x="-108861" y="5870714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702AC2-1411-FFD4-A265-505FF2D29428}"/>
              </a:ext>
            </a:extLst>
          </p:cNvPr>
          <p:cNvSpPr txBox="1"/>
          <p:nvPr/>
        </p:nvSpPr>
        <p:spPr>
          <a:xfrm>
            <a:off x="-108862" y="5572137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B41CD7-698A-88FB-1D6B-CD5FFB99113B}"/>
              </a:ext>
            </a:extLst>
          </p:cNvPr>
          <p:cNvSpPr txBox="1"/>
          <p:nvPr/>
        </p:nvSpPr>
        <p:spPr>
          <a:xfrm>
            <a:off x="-111973" y="5279775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10FE7D-67F5-DE71-F558-3ABD57EFBA41}"/>
              </a:ext>
            </a:extLst>
          </p:cNvPr>
          <p:cNvSpPr txBox="1"/>
          <p:nvPr/>
        </p:nvSpPr>
        <p:spPr>
          <a:xfrm>
            <a:off x="-118193" y="4984307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058812-0CF7-BE94-1A83-11F62227AE25}"/>
              </a:ext>
            </a:extLst>
          </p:cNvPr>
          <p:cNvSpPr txBox="1"/>
          <p:nvPr/>
        </p:nvSpPr>
        <p:spPr>
          <a:xfrm>
            <a:off x="-124413" y="4688838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4AFAC9-3E83-75A3-B830-BCA27B488D2E}"/>
              </a:ext>
            </a:extLst>
          </p:cNvPr>
          <p:cNvSpPr txBox="1"/>
          <p:nvPr/>
        </p:nvSpPr>
        <p:spPr>
          <a:xfrm>
            <a:off x="-124414" y="4390261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5D7ED0-0D25-20C8-9CBF-FFB262FCFBF3}"/>
              </a:ext>
            </a:extLst>
          </p:cNvPr>
          <p:cNvSpPr txBox="1"/>
          <p:nvPr/>
        </p:nvSpPr>
        <p:spPr>
          <a:xfrm>
            <a:off x="-130634" y="4094785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EBCB8F-8E2B-AE23-8C56-1D3F51893D00}"/>
              </a:ext>
            </a:extLst>
          </p:cNvPr>
          <p:cNvSpPr txBox="1"/>
          <p:nvPr/>
        </p:nvSpPr>
        <p:spPr>
          <a:xfrm>
            <a:off x="-136854" y="3799317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7F5FE1-97CD-73AE-A058-EF85B6EB14DF}"/>
              </a:ext>
            </a:extLst>
          </p:cNvPr>
          <p:cNvSpPr txBox="1"/>
          <p:nvPr/>
        </p:nvSpPr>
        <p:spPr>
          <a:xfrm>
            <a:off x="-143074" y="3503848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DEC5CD-10E2-69FB-408B-9A3A96AB4764}"/>
              </a:ext>
            </a:extLst>
          </p:cNvPr>
          <p:cNvSpPr txBox="1"/>
          <p:nvPr/>
        </p:nvSpPr>
        <p:spPr>
          <a:xfrm>
            <a:off x="-143075" y="3205271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4EB5F1-F3B0-A9F1-BB3B-81DE420AF670}"/>
              </a:ext>
            </a:extLst>
          </p:cNvPr>
          <p:cNvSpPr txBox="1"/>
          <p:nvPr/>
        </p:nvSpPr>
        <p:spPr>
          <a:xfrm>
            <a:off x="-139966" y="2909798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440BFE-87AD-CF05-518D-C1AE3DBA0D5F}"/>
              </a:ext>
            </a:extLst>
          </p:cNvPr>
          <p:cNvSpPr txBox="1"/>
          <p:nvPr/>
        </p:nvSpPr>
        <p:spPr>
          <a:xfrm>
            <a:off x="-136855" y="2614330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AF839E-C884-7FBE-4D9E-6462D9801667}"/>
              </a:ext>
            </a:extLst>
          </p:cNvPr>
          <p:cNvSpPr txBox="1"/>
          <p:nvPr/>
        </p:nvSpPr>
        <p:spPr>
          <a:xfrm>
            <a:off x="-133744" y="2318861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62B3EA-C49E-287D-6016-B99CE38E697C}"/>
              </a:ext>
            </a:extLst>
          </p:cNvPr>
          <p:cNvSpPr txBox="1"/>
          <p:nvPr/>
        </p:nvSpPr>
        <p:spPr>
          <a:xfrm>
            <a:off x="-133745" y="2020284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4D97BC-E17E-0E6A-928C-08355217FF9B}"/>
              </a:ext>
            </a:extLst>
          </p:cNvPr>
          <p:cNvSpPr txBox="1"/>
          <p:nvPr/>
        </p:nvSpPr>
        <p:spPr>
          <a:xfrm>
            <a:off x="5691668" y="6452321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A672E0-E7DF-D815-7D2E-38BBF24DDA56}"/>
              </a:ext>
            </a:extLst>
          </p:cNvPr>
          <p:cNvSpPr txBox="1"/>
          <p:nvPr/>
        </p:nvSpPr>
        <p:spPr>
          <a:xfrm>
            <a:off x="5685448" y="6156853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CC8E068-4D36-6984-4EB2-BC783695798F}"/>
              </a:ext>
            </a:extLst>
          </p:cNvPr>
          <p:cNvSpPr txBox="1"/>
          <p:nvPr/>
        </p:nvSpPr>
        <p:spPr>
          <a:xfrm>
            <a:off x="5679228" y="5861384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4851FF-1127-CA9C-44D4-3A6CBAEC6FE6}"/>
              </a:ext>
            </a:extLst>
          </p:cNvPr>
          <p:cNvSpPr txBox="1"/>
          <p:nvPr/>
        </p:nvSpPr>
        <p:spPr>
          <a:xfrm>
            <a:off x="5679227" y="5562807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99DF7A-5A83-F948-2F85-7B8FE28F4CAE}"/>
              </a:ext>
            </a:extLst>
          </p:cNvPr>
          <p:cNvSpPr txBox="1"/>
          <p:nvPr/>
        </p:nvSpPr>
        <p:spPr>
          <a:xfrm>
            <a:off x="5676116" y="5270445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3A6D8BB-D3FC-F30E-6DB4-8E4173BAA375}"/>
              </a:ext>
            </a:extLst>
          </p:cNvPr>
          <p:cNvSpPr txBox="1"/>
          <p:nvPr/>
        </p:nvSpPr>
        <p:spPr>
          <a:xfrm>
            <a:off x="5669896" y="4974977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7E38B02-63AC-DE74-5764-8887069E4ECA}"/>
              </a:ext>
            </a:extLst>
          </p:cNvPr>
          <p:cNvSpPr txBox="1"/>
          <p:nvPr/>
        </p:nvSpPr>
        <p:spPr>
          <a:xfrm>
            <a:off x="5663676" y="4679508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2895CD-388C-E05B-BA7D-B604D1244E83}"/>
              </a:ext>
            </a:extLst>
          </p:cNvPr>
          <p:cNvSpPr txBox="1"/>
          <p:nvPr/>
        </p:nvSpPr>
        <p:spPr>
          <a:xfrm>
            <a:off x="5663675" y="4380931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2E206FF-B17F-5FC3-E701-4A9660C46CF2}"/>
              </a:ext>
            </a:extLst>
          </p:cNvPr>
          <p:cNvSpPr txBox="1"/>
          <p:nvPr/>
        </p:nvSpPr>
        <p:spPr>
          <a:xfrm>
            <a:off x="5657455" y="4085455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90EAE9-0813-9D2A-D7C4-B613A15383C8}"/>
              </a:ext>
            </a:extLst>
          </p:cNvPr>
          <p:cNvSpPr txBox="1"/>
          <p:nvPr/>
        </p:nvSpPr>
        <p:spPr>
          <a:xfrm>
            <a:off x="5651235" y="3789987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312E248-C659-FE28-481F-374606201390}"/>
              </a:ext>
            </a:extLst>
          </p:cNvPr>
          <p:cNvSpPr txBox="1"/>
          <p:nvPr/>
        </p:nvSpPr>
        <p:spPr>
          <a:xfrm>
            <a:off x="5645015" y="3494518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50C4A8F-001E-77FA-0B56-C705BAD5FB85}"/>
              </a:ext>
            </a:extLst>
          </p:cNvPr>
          <p:cNvSpPr txBox="1"/>
          <p:nvPr/>
        </p:nvSpPr>
        <p:spPr>
          <a:xfrm>
            <a:off x="5645014" y="3195941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725F7F2-7EE6-DA49-2272-CFA7E7C74447}"/>
              </a:ext>
            </a:extLst>
          </p:cNvPr>
          <p:cNvSpPr txBox="1"/>
          <p:nvPr/>
        </p:nvSpPr>
        <p:spPr>
          <a:xfrm>
            <a:off x="5648123" y="2900468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8F95345-250D-7B09-210A-EA92AAC90268}"/>
              </a:ext>
            </a:extLst>
          </p:cNvPr>
          <p:cNvSpPr txBox="1"/>
          <p:nvPr/>
        </p:nvSpPr>
        <p:spPr>
          <a:xfrm>
            <a:off x="5651234" y="2605000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C11103F-303B-A347-E3F9-BFCADBE42396}"/>
              </a:ext>
            </a:extLst>
          </p:cNvPr>
          <p:cNvSpPr txBox="1"/>
          <p:nvPr/>
        </p:nvSpPr>
        <p:spPr>
          <a:xfrm>
            <a:off x="5654345" y="2309531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FDBE717-98EC-2A80-28BB-137E356FB686}"/>
              </a:ext>
            </a:extLst>
          </p:cNvPr>
          <p:cNvSpPr txBox="1"/>
          <p:nvPr/>
        </p:nvSpPr>
        <p:spPr>
          <a:xfrm>
            <a:off x="5654344" y="2010954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0CCDB4C-362C-4DEF-00FB-8C5AAC7FD974}"/>
              </a:ext>
            </a:extLst>
          </p:cNvPr>
          <p:cNvSpPr txBox="1"/>
          <p:nvPr/>
        </p:nvSpPr>
        <p:spPr>
          <a:xfrm>
            <a:off x="-9331" y="2020001"/>
            <a:ext cx="16981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StandarScaler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1A14976-3232-5E9B-F0F9-3860CACA1149}"/>
              </a:ext>
            </a:extLst>
          </p:cNvPr>
          <p:cNvSpPr txBox="1"/>
          <p:nvPr/>
        </p:nvSpPr>
        <p:spPr>
          <a:xfrm>
            <a:off x="-9331" y="2321690"/>
            <a:ext cx="17728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MinMaxScaler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35368AC-C7D3-D747-BF0A-44BCFE9DD256}"/>
              </a:ext>
            </a:extLst>
          </p:cNvPr>
          <p:cNvSpPr txBox="1"/>
          <p:nvPr/>
        </p:nvSpPr>
        <p:spPr>
          <a:xfrm>
            <a:off x="-9331" y="2623379"/>
            <a:ext cx="17448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RobusScaler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96A7CF6-F85A-99C2-8A93-A4D70198C8FF}"/>
              </a:ext>
            </a:extLst>
          </p:cNvPr>
          <p:cNvSpPr txBox="1"/>
          <p:nvPr/>
        </p:nvSpPr>
        <p:spPr>
          <a:xfrm>
            <a:off x="-9331" y="2925069"/>
            <a:ext cx="17448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Normalizer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5D0ACA4-1EC3-3BF3-CF13-A4B8A9D2A775}"/>
              </a:ext>
            </a:extLst>
          </p:cNvPr>
          <p:cNvSpPr txBox="1"/>
          <p:nvPr/>
        </p:nvSpPr>
        <p:spPr>
          <a:xfrm>
            <a:off x="-18662" y="3217428"/>
            <a:ext cx="17448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LabelEncoder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9525F9-366F-4BE2-E3CC-89A78D6D9F27}"/>
              </a:ext>
            </a:extLst>
          </p:cNvPr>
          <p:cNvSpPr txBox="1"/>
          <p:nvPr/>
        </p:nvSpPr>
        <p:spPr>
          <a:xfrm>
            <a:off x="-18662" y="3509787"/>
            <a:ext cx="19314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OneHotEncoder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9E345A2-F225-D763-B2A0-BABE911A9776}"/>
              </a:ext>
            </a:extLst>
          </p:cNvPr>
          <p:cNvSpPr txBox="1"/>
          <p:nvPr/>
        </p:nvSpPr>
        <p:spPr>
          <a:xfrm>
            <a:off x="-9331" y="3802145"/>
            <a:ext cx="220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PolynomialFeatures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704B960-4822-808C-C7C9-58E2F5C45443}"/>
              </a:ext>
            </a:extLst>
          </p:cNvPr>
          <p:cNvSpPr txBox="1"/>
          <p:nvPr/>
        </p:nvSpPr>
        <p:spPr>
          <a:xfrm>
            <a:off x="-1" y="4094503"/>
            <a:ext cx="24539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FuncationTransformer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5611F83-A3CD-65F2-15EE-576E10C23125}"/>
              </a:ext>
            </a:extLst>
          </p:cNvPr>
          <p:cNvSpPr txBox="1"/>
          <p:nvPr/>
        </p:nvSpPr>
        <p:spPr>
          <a:xfrm>
            <a:off x="0" y="4368201"/>
            <a:ext cx="23513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LinearRegression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C6C3DAD-F96A-B414-474C-F811C8B215AB}"/>
              </a:ext>
            </a:extLst>
          </p:cNvPr>
          <p:cNvSpPr txBox="1"/>
          <p:nvPr/>
        </p:nvSpPr>
        <p:spPr>
          <a:xfrm>
            <a:off x="0" y="4660559"/>
            <a:ext cx="10823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Ridge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AA8CB76-B548-E084-010D-B0869F633FC4}"/>
              </a:ext>
            </a:extLst>
          </p:cNvPr>
          <p:cNvSpPr txBox="1"/>
          <p:nvPr/>
        </p:nvSpPr>
        <p:spPr>
          <a:xfrm>
            <a:off x="0" y="4952919"/>
            <a:ext cx="10823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Lasso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AEA372F-A540-3BE7-1B1F-6B5FFF48EF0E}"/>
              </a:ext>
            </a:extLst>
          </p:cNvPr>
          <p:cNvSpPr txBox="1"/>
          <p:nvPr/>
        </p:nvSpPr>
        <p:spPr>
          <a:xfrm>
            <a:off x="0" y="5254608"/>
            <a:ext cx="13342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Elasticnet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EC84166-9CF9-7CDE-E503-640F6B343DA0}"/>
              </a:ext>
            </a:extLst>
          </p:cNvPr>
          <p:cNvSpPr txBox="1"/>
          <p:nvPr/>
        </p:nvSpPr>
        <p:spPr>
          <a:xfrm>
            <a:off x="-1" y="5556299"/>
            <a:ext cx="17821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SGDRegressor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40AECE6-8144-794B-AB24-1D9D05B20654}"/>
              </a:ext>
            </a:extLst>
          </p:cNvPr>
          <p:cNvSpPr txBox="1"/>
          <p:nvPr/>
        </p:nvSpPr>
        <p:spPr>
          <a:xfrm>
            <a:off x="0" y="5857991"/>
            <a:ext cx="17728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BayesianRidge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2349AC6-6F08-00B6-5CA8-F2CE95396B44}"/>
              </a:ext>
            </a:extLst>
          </p:cNvPr>
          <p:cNvSpPr txBox="1"/>
          <p:nvPr/>
        </p:nvSpPr>
        <p:spPr>
          <a:xfrm>
            <a:off x="0" y="6150346"/>
            <a:ext cx="19221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HuberRegressor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39A5032-0FD9-027A-3FC8-A42718509280}"/>
              </a:ext>
            </a:extLst>
          </p:cNvPr>
          <p:cNvSpPr txBox="1"/>
          <p:nvPr/>
        </p:nvSpPr>
        <p:spPr>
          <a:xfrm>
            <a:off x="31099" y="6452321"/>
            <a:ext cx="20309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PoissonRegressor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2704B55-A4FA-0725-AF81-5E62D5C9721B}"/>
              </a:ext>
            </a:extLst>
          </p:cNvPr>
          <p:cNvSpPr txBox="1"/>
          <p:nvPr/>
        </p:nvSpPr>
        <p:spPr>
          <a:xfrm>
            <a:off x="5781865" y="2014059"/>
            <a:ext cx="21304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LogisticRegression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1DE2849-2B1D-C041-3B25-17320E328504}"/>
              </a:ext>
            </a:extLst>
          </p:cNvPr>
          <p:cNvSpPr txBox="1"/>
          <p:nvPr/>
        </p:nvSpPr>
        <p:spPr>
          <a:xfrm>
            <a:off x="5784976" y="2315748"/>
            <a:ext cx="23419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KNighborsClassifier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FFCA482-B90A-3FD1-7E6E-253C53601A8D}"/>
              </a:ext>
            </a:extLst>
          </p:cNvPr>
          <p:cNvSpPr txBox="1"/>
          <p:nvPr/>
        </p:nvSpPr>
        <p:spPr>
          <a:xfrm>
            <a:off x="5778756" y="2608107"/>
            <a:ext cx="9859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SVC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5513525-AF39-73B3-5B6B-05EBF931D27D}"/>
              </a:ext>
            </a:extLst>
          </p:cNvPr>
          <p:cNvSpPr txBox="1"/>
          <p:nvPr/>
        </p:nvSpPr>
        <p:spPr>
          <a:xfrm>
            <a:off x="5760094" y="2897356"/>
            <a:ext cx="25534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DecisionTreeClassifier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49CFA3B-7C77-9DBF-5D24-D7D6E457F42C}"/>
              </a:ext>
            </a:extLst>
          </p:cNvPr>
          <p:cNvSpPr txBox="1"/>
          <p:nvPr/>
        </p:nvSpPr>
        <p:spPr>
          <a:xfrm>
            <a:off x="5772536" y="3189714"/>
            <a:ext cx="26343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RandomForestClassifier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AA65562-9415-52FA-B6AD-FD108C298630}"/>
              </a:ext>
            </a:extLst>
          </p:cNvPr>
          <p:cNvSpPr txBox="1"/>
          <p:nvPr/>
        </p:nvSpPr>
        <p:spPr>
          <a:xfrm>
            <a:off x="5775645" y="3491403"/>
            <a:ext cx="27805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GradienBoostingClassifier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5A41E84-5FA1-3F85-7108-7C8D3F742190}"/>
              </a:ext>
            </a:extLst>
          </p:cNvPr>
          <p:cNvSpPr txBox="1"/>
          <p:nvPr/>
        </p:nvSpPr>
        <p:spPr>
          <a:xfrm>
            <a:off x="5778757" y="3783762"/>
            <a:ext cx="26312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GaussianNB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75A6959-8716-80DB-88B7-AECC8826F4AE}"/>
              </a:ext>
            </a:extLst>
          </p:cNvPr>
          <p:cNvSpPr txBox="1"/>
          <p:nvPr/>
        </p:nvSpPr>
        <p:spPr>
          <a:xfrm>
            <a:off x="5788086" y="4082340"/>
            <a:ext cx="17977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MLPClassifier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C468098-09AD-B420-F765-73E2215E6588}"/>
              </a:ext>
            </a:extLst>
          </p:cNvPr>
          <p:cNvSpPr txBox="1"/>
          <p:nvPr/>
        </p:nvSpPr>
        <p:spPr>
          <a:xfrm>
            <a:off x="5791196" y="4374698"/>
            <a:ext cx="16670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KMeans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94912AC-D075-AB59-FB7E-01000E1BE48C}"/>
              </a:ext>
            </a:extLst>
          </p:cNvPr>
          <p:cNvSpPr txBox="1"/>
          <p:nvPr/>
        </p:nvSpPr>
        <p:spPr>
          <a:xfrm>
            <a:off x="5794307" y="4676389"/>
            <a:ext cx="16670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DBSCAN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14BAEF3-3977-9A6C-57E6-65B6675A1607}"/>
              </a:ext>
            </a:extLst>
          </p:cNvPr>
          <p:cNvSpPr txBox="1"/>
          <p:nvPr/>
        </p:nvSpPr>
        <p:spPr>
          <a:xfrm>
            <a:off x="5788086" y="4968749"/>
            <a:ext cx="26281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AgglomeratiiveClustring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9C0C996-E367-6ED2-69CB-4018C8827A84}"/>
              </a:ext>
            </a:extLst>
          </p:cNvPr>
          <p:cNvSpPr txBox="1"/>
          <p:nvPr/>
        </p:nvSpPr>
        <p:spPr>
          <a:xfrm>
            <a:off x="5800527" y="5261107"/>
            <a:ext cx="14680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MeanShift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D7B3FF3-A135-A951-5B8B-BD6D9C795015}"/>
              </a:ext>
            </a:extLst>
          </p:cNvPr>
          <p:cNvSpPr txBox="1"/>
          <p:nvPr/>
        </p:nvSpPr>
        <p:spPr>
          <a:xfrm>
            <a:off x="5809857" y="5559686"/>
            <a:ext cx="25441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SprctralClustring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2AFDFBE-E474-6E5A-ADBA-43169F0056A6}"/>
              </a:ext>
            </a:extLst>
          </p:cNvPr>
          <p:cNvSpPr txBox="1"/>
          <p:nvPr/>
        </p:nvSpPr>
        <p:spPr>
          <a:xfrm>
            <a:off x="5803637" y="5861375"/>
            <a:ext cx="9237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PCA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932F910-3CFB-D7BF-07A2-2638EB39ED54}"/>
              </a:ext>
            </a:extLst>
          </p:cNvPr>
          <p:cNvSpPr txBox="1"/>
          <p:nvPr/>
        </p:nvSpPr>
        <p:spPr>
          <a:xfrm>
            <a:off x="5806746" y="6153734"/>
            <a:ext cx="18443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TruncatedSVD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26FFCA2-255C-51DB-7A94-E978ADF83553}"/>
              </a:ext>
            </a:extLst>
          </p:cNvPr>
          <p:cNvSpPr txBox="1"/>
          <p:nvPr/>
        </p:nvSpPr>
        <p:spPr>
          <a:xfrm>
            <a:off x="5819188" y="6455423"/>
            <a:ext cx="16764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TSNE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EFD9F8C-17CB-ECAE-3F82-F83EC4155EDD}"/>
              </a:ext>
            </a:extLst>
          </p:cNvPr>
          <p:cNvSpPr txBox="1"/>
          <p:nvPr/>
        </p:nvSpPr>
        <p:spPr>
          <a:xfrm rot="21393186">
            <a:off x="1519865" y="1864198"/>
            <a:ext cx="5594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</a:rPr>
              <a:t>Transforms data so that the mean is zero and the standard deviation is one</a:t>
            </a:r>
            <a:r>
              <a:rPr lang="fa-IR" sz="20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BB19780-87D2-DC75-9293-ADF46F4C43BA}"/>
              </a:ext>
            </a:extLst>
          </p:cNvPr>
          <p:cNvSpPr txBox="1"/>
          <p:nvPr/>
        </p:nvSpPr>
        <p:spPr>
          <a:xfrm>
            <a:off x="1580826" y="2327494"/>
            <a:ext cx="3969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Transforms data to the range of zero to one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78F9DF5-9492-FBAD-A857-1B60BB9CC5C5}"/>
              </a:ext>
            </a:extLst>
          </p:cNvPr>
          <p:cNvSpPr txBox="1"/>
          <p:nvPr/>
        </p:nvSpPr>
        <p:spPr>
          <a:xfrm>
            <a:off x="1379658" y="2711542"/>
            <a:ext cx="4115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</a:rPr>
              <a:t>Robust scaling using median and measure of dispersion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F2C3E97-50D8-515D-E9A2-AD9E1A101F3F}"/>
              </a:ext>
            </a:extLst>
          </p:cNvPr>
          <p:cNvSpPr txBox="1"/>
          <p:nvPr/>
        </p:nvSpPr>
        <p:spPr>
          <a:xfrm>
            <a:off x="1306507" y="2949286"/>
            <a:ext cx="332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Normalizes vectors to unit length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1532E35-7DD9-C403-3AE3-C87910AFB6F6}"/>
              </a:ext>
            </a:extLst>
          </p:cNvPr>
          <p:cNvSpPr txBox="1"/>
          <p:nvPr/>
        </p:nvSpPr>
        <p:spPr>
          <a:xfrm>
            <a:off x="1480243" y="3214462"/>
            <a:ext cx="332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Converts text labels to numbers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9252092-C609-A036-A960-F0945743A5B7}"/>
              </a:ext>
            </a:extLst>
          </p:cNvPr>
          <p:cNvSpPr txBox="1"/>
          <p:nvPr/>
        </p:nvSpPr>
        <p:spPr>
          <a:xfrm>
            <a:off x="1727130" y="3507070"/>
            <a:ext cx="3923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Converts each category to a binary vector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71DB48A-F591-93B9-CA7B-BC3EE6F42C69}"/>
              </a:ext>
            </a:extLst>
          </p:cNvPr>
          <p:cNvSpPr txBox="1"/>
          <p:nvPr/>
        </p:nvSpPr>
        <p:spPr>
          <a:xfrm>
            <a:off x="2001450" y="3799678"/>
            <a:ext cx="3887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b="1" dirty="0">
                <a:solidFill>
                  <a:srgbClr val="92D050"/>
                </a:solidFill>
              </a:rPr>
              <a:t>Creates new features for polynomial models</a:t>
            </a:r>
            <a:r>
              <a:rPr lang="fa-IR" sz="20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246899C-B6C8-6E83-E1F1-3FD6B1684162}"/>
              </a:ext>
            </a:extLst>
          </p:cNvPr>
          <p:cNvSpPr txBox="1"/>
          <p:nvPr/>
        </p:nvSpPr>
        <p:spPr>
          <a:xfrm>
            <a:off x="1827715" y="4412326"/>
            <a:ext cx="3494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Calculating the value in a linear basis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543BFBE-AC67-CB77-E362-5ED3B842D839}"/>
              </a:ext>
            </a:extLst>
          </p:cNvPr>
          <p:cNvSpPr txBox="1"/>
          <p:nvPr/>
        </p:nvSpPr>
        <p:spPr>
          <a:xfrm>
            <a:off x="2294059" y="4110574"/>
            <a:ext cx="332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Applies arbitrary function to data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A7ED48F-3059-E3DD-104E-E8219C25D17E}"/>
              </a:ext>
            </a:extLst>
          </p:cNvPr>
          <p:cNvSpPr txBox="1"/>
          <p:nvPr/>
        </p:nvSpPr>
        <p:spPr>
          <a:xfrm>
            <a:off x="849306" y="4668358"/>
            <a:ext cx="4079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Predicts the value of something linearly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9E6087A-9D3F-CC3D-C6BC-6D56C5350456}"/>
              </a:ext>
            </a:extLst>
          </p:cNvPr>
          <p:cNvSpPr txBox="1"/>
          <p:nvPr/>
        </p:nvSpPr>
        <p:spPr>
          <a:xfrm>
            <a:off x="812730" y="4970110"/>
            <a:ext cx="50577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dirty="0">
                <a:solidFill>
                  <a:srgbClr val="FF0000"/>
                </a:solidFill>
              </a:rPr>
              <a:t>:</a:t>
            </a:r>
            <a:r>
              <a:rPr lang="en-US" sz="2000" dirty="0">
                <a:solidFill>
                  <a:srgbClr val="92D050"/>
                </a:solidFill>
              </a:rPr>
              <a:t>To avoid showing a large value in calculating the value of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0D5F73A-7D86-068F-B617-51209718AB88}"/>
              </a:ext>
            </a:extLst>
          </p:cNvPr>
          <p:cNvSpPr txBox="1"/>
          <p:nvPr/>
        </p:nvSpPr>
        <p:spPr>
          <a:xfrm>
            <a:off x="1187634" y="5244430"/>
            <a:ext cx="3521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For feature selection and compression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5253927C-5483-FB95-D60F-5D73CFC0B693}"/>
              </a:ext>
            </a:extLst>
          </p:cNvPr>
          <p:cNvSpPr txBox="1"/>
          <p:nvPr/>
        </p:nvSpPr>
        <p:spPr>
          <a:xfrm>
            <a:off x="1599114" y="5564470"/>
            <a:ext cx="4216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</a:rPr>
              <a:t>Combines two formulas used to calculate the value</a:t>
            </a:r>
            <a:r>
              <a:rPr lang="fa-IR" sz="2000" dirty="0">
                <a:solidFill>
                  <a:srgbClr val="FF0000"/>
                </a:solidFill>
                <a:latin typeface="+mj-lt"/>
              </a:rPr>
              <a:t>.</a:t>
            </a:r>
            <a:endParaRPr lang="en-US" sz="2000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7DE6F58-EE53-BE85-E19A-DBDA4BFC7ECD}"/>
              </a:ext>
            </a:extLst>
          </p:cNvPr>
          <p:cNvSpPr txBox="1"/>
          <p:nvPr/>
        </p:nvSpPr>
        <p:spPr>
          <a:xfrm>
            <a:off x="1594874" y="5905017"/>
            <a:ext cx="4015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b="1" dirty="0">
                <a:solidFill>
                  <a:srgbClr val="92D050"/>
                </a:solidFill>
              </a:rPr>
              <a:t>Obtain the minimum value of a function with the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1C8AA4D-E57B-F5F7-43E6-BBC20102A121}"/>
              </a:ext>
            </a:extLst>
          </p:cNvPr>
          <p:cNvSpPr txBox="1"/>
          <p:nvPr/>
        </p:nvSpPr>
        <p:spPr>
          <a:xfrm>
            <a:off x="1870387" y="6466678"/>
            <a:ext cx="332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For count data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2C21471-539C-67DB-4FE9-3B1B99A53080}"/>
              </a:ext>
            </a:extLst>
          </p:cNvPr>
          <p:cNvSpPr txBox="1"/>
          <p:nvPr/>
        </p:nvSpPr>
        <p:spPr>
          <a:xfrm>
            <a:off x="7710354" y="2001358"/>
            <a:ext cx="3922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Binary classification based on a function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03A7429E-CA06-93EC-BA59-1C9526F98688}"/>
              </a:ext>
            </a:extLst>
          </p:cNvPr>
          <p:cNvSpPr txBox="1"/>
          <p:nvPr/>
        </p:nvSpPr>
        <p:spPr>
          <a:xfrm>
            <a:off x="7881043" y="2345782"/>
            <a:ext cx="332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Nearest neighbor of a thing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6E3D374-ABBF-A6E5-B644-AF76429967C5}"/>
              </a:ext>
            </a:extLst>
          </p:cNvPr>
          <p:cNvSpPr txBox="1"/>
          <p:nvPr/>
        </p:nvSpPr>
        <p:spPr>
          <a:xfrm>
            <a:off x="6555163" y="2629246"/>
            <a:ext cx="332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Support vector machine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D9F74BA-F983-7C1F-0118-539A2698B856}"/>
              </a:ext>
            </a:extLst>
          </p:cNvPr>
          <p:cNvSpPr txBox="1"/>
          <p:nvPr/>
        </p:nvSpPr>
        <p:spPr>
          <a:xfrm>
            <a:off x="8036491" y="2903566"/>
            <a:ext cx="332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Decision tree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F9B9FB2-4F71-D95C-8009-23A024F708C1}"/>
              </a:ext>
            </a:extLst>
          </p:cNvPr>
          <p:cNvSpPr txBox="1"/>
          <p:nvPr/>
        </p:nvSpPr>
        <p:spPr>
          <a:xfrm>
            <a:off x="8182795" y="3241894"/>
            <a:ext cx="332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A set of decision trees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B715AA9-73DF-6D6A-26A0-E3B25538AE16}"/>
              </a:ext>
            </a:extLst>
          </p:cNvPr>
          <p:cNvSpPr txBox="1"/>
          <p:nvPr/>
        </p:nvSpPr>
        <p:spPr>
          <a:xfrm rot="16200000">
            <a:off x="3762094" y="4287503"/>
            <a:ext cx="3515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</a:rPr>
              <a:t>probability distribution prediction framework</a:t>
            </a:r>
            <a:r>
              <a:rPr lang="fa-IR" sz="20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56E0FE43-BD9C-648E-0454-5F57AEE39FBE}"/>
              </a:ext>
            </a:extLst>
          </p:cNvPr>
          <p:cNvSpPr txBox="1"/>
          <p:nvPr/>
        </p:nvSpPr>
        <p:spPr>
          <a:xfrm>
            <a:off x="8380914" y="3549742"/>
            <a:ext cx="3811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</a:rPr>
              <a:t>Increase the minimum value of a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F5E545E-AC6F-44E7-A4F5-CFC23C94DA19}"/>
              </a:ext>
            </a:extLst>
          </p:cNvPr>
          <p:cNvSpPr txBox="1"/>
          <p:nvPr/>
        </p:nvSpPr>
        <p:spPr>
          <a:xfrm>
            <a:off x="7182768" y="3814918"/>
            <a:ext cx="5009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b="1" dirty="0">
                <a:solidFill>
                  <a:srgbClr val="92D050"/>
                </a:solidFill>
              </a:rPr>
              <a:t>Simple classification By predicting probability distribution</a:t>
            </a:r>
            <a:r>
              <a:rPr lang="fa-IR" sz="20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F36CF54A-27A9-93E6-B5DE-6CCB8B6CAE43}"/>
              </a:ext>
            </a:extLst>
          </p:cNvPr>
          <p:cNvSpPr txBox="1"/>
          <p:nvPr/>
        </p:nvSpPr>
        <p:spPr>
          <a:xfrm rot="21427679">
            <a:off x="7317797" y="4011061"/>
            <a:ext cx="4865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Multilayer neural network for nonlinear classification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8F610456-8349-949B-34EC-BD352F1C659C}"/>
              </a:ext>
            </a:extLst>
          </p:cNvPr>
          <p:cNvSpPr txBox="1"/>
          <p:nvPr/>
        </p:nvSpPr>
        <p:spPr>
          <a:xfrm rot="21448180">
            <a:off x="6819489" y="4347186"/>
            <a:ext cx="5718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</a:rPr>
              <a:t>Clustering by subtracting</a:t>
            </a:r>
            <a:r>
              <a:rPr lang="en-US" sz="600" dirty="0">
                <a:solidFill>
                  <a:srgbClr val="92D050"/>
                </a:solidFill>
              </a:rPr>
              <a:t> </a:t>
            </a:r>
            <a:r>
              <a:rPr lang="en-US" sz="2000" dirty="0">
                <a:solidFill>
                  <a:srgbClr val="92D050"/>
                </a:solidFill>
              </a:rPr>
              <a:t>data deviation</a:t>
            </a:r>
            <a:r>
              <a:rPr lang="en-US" sz="900" dirty="0">
                <a:solidFill>
                  <a:srgbClr val="92D050"/>
                </a:solidFill>
              </a:rPr>
              <a:t> </a:t>
            </a:r>
            <a:r>
              <a:rPr lang="en-US" sz="2000" dirty="0">
                <a:solidFill>
                  <a:srgbClr val="92D050"/>
                </a:solidFill>
              </a:rPr>
              <a:t>from the mean</a:t>
            </a:r>
            <a:r>
              <a:rPr lang="fa-IR" sz="2000" dirty="0">
                <a:solidFill>
                  <a:srgbClr val="92D050"/>
                </a:solidFill>
              </a:rPr>
              <a:t> </a:t>
            </a:r>
            <a:r>
              <a:rPr lang="en-US" sz="2000" dirty="0">
                <a:solidFill>
                  <a:srgbClr val="92D050"/>
                </a:solidFill>
              </a:rPr>
              <a:t>Based on something</a:t>
            </a:r>
            <a:r>
              <a:rPr lang="fa-IR" sz="20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25E1394E-43B6-6798-B8C3-73263E0FB198}"/>
              </a:ext>
            </a:extLst>
          </p:cNvPr>
          <p:cNvSpPr txBox="1"/>
          <p:nvPr/>
        </p:nvSpPr>
        <p:spPr>
          <a:xfrm>
            <a:off x="6966643" y="4659214"/>
            <a:ext cx="332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Data density</a:t>
            </a:r>
            <a:r>
              <a:rPr lang="en-US" sz="2400" dirty="0">
                <a:solidFill>
                  <a:srgbClr val="FF0000"/>
                </a:solidFill>
              </a:rPr>
              <a:t>-</a:t>
            </a:r>
            <a:r>
              <a:rPr lang="en-US" sz="2400" dirty="0">
                <a:solidFill>
                  <a:srgbClr val="92D050"/>
                </a:solidFill>
              </a:rPr>
              <a:t>based clustering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DF1E0E67-4772-9613-415E-8F9B76B4653A}"/>
              </a:ext>
            </a:extLst>
          </p:cNvPr>
          <p:cNvSpPr txBox="1"/>
          <p:nvPr/>
        </p:nvSpPr>
        <p:spPr>
          <a:xfrm>
            <a:off x="8237659" y="4970110"/>
            <a:ext cx="332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Bottom</a:t>
            </a:r>
            <a:r>
              <a:rPr lang="en-US" sz="2400" dirty="0">
                <a:solidFill>
                  <a:srgbClr val="FF0000"/>
                </a:solidFill>
              </a:rPr>
              <a:t>-</a:t>
            </a:r>
            <a:r>
              <a:rPr lang="en-US" sz="2400" dirty="0">
                <a:solidFill>
                  <a:srgbClr val="92D050"/>
                </a:solidFill>
              </a:rPr>
              <a:t>up hierarchical clustering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8607BBF2-A92F-B0D2-AB43-13A03F2246F4}"/>
              </a:ext>
            </a:extLst>
          </p:cNvPr>
          <p:cNvSpPr txBox="1"/>
          <p:nvPr/>
        </p:nvSpPr>
        <p:spPr>
          <a:xfrm>
            <a:off x="6994075" y="5290150"/>
            <a:ext cx="4346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Clustering by moving towards denser points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8750983-24A3-FAD8-8232-438EC2C93511}"/>
              </a:ext>
            </a:extLst>
          </p:cNvPr>
          <p:cNvSpPr txBox="1"/>
          <p:nvPr/>
        </p:nvSpPr>
        <p:spPr>
          <a:xfrm>
            <a:off x="7652443" y="5582758"/>
            <a:ext cx="332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Graph spectrum</a:t>
            </a:r>
            <a:r>
              <a:rPr lang="en-US" sz="2400" dirty="0">
                <a:solidFill>
                  <a:srgbClr val="FF0000"/>
                </a:solidFill>
              </a:rPr>
              <a:t>-</a:t>
            </a:r>
            <a:r>
              <a:rPr lang="en-US" sz="2400" dirty="0">
                <a:solidFill>
                  <a:srgbClr val="92D050"/>
                </a:solidFill>
              </a:rPr>
              <a:t>based clustering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AEF7C82F-0BDB-8274-B194-20EF265E577E}"/>
              </a:ext>
            </a:extLst>
          </p:cNvPr>
          <p:cNvSpPr txBox="1"/>
          <p:nvPr/>
        </p:nvSpPr>
        <p:spPr>
          <a:xfrm>
            <a:off x="6592303" y="5895068"/>
            <a:ext cx="5803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Dimension reduction while preserving maximum data deviation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C538D59E-16F1-794F-4150-DFD224D4A4EF}"/>
              </a:ext>
            </a:extLst>
          </p:cNvPr>
          <p:cNvSpPr txBox="1"/>
          <p:nvPr/>
        </p:nvSpPr>
        <p:spPr>
          <a:xfrm>
            <a:off x="7469562" y="6195406"/>
            <a:ext cx="4483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Dimension reduction for zero</a:t>
            </a:r>
            <a:r>
              <a:rPr lang="en-US" sz="2400" dirty="0">
                <a:solidFill>
                  <a:srgbClr val="FF0000"/>
                </a:solidFill>
              </a:rPr>
              <a:t>-</a:t>
            </a:r>
            <a:r>
              <a:rPr lang="en-US" sz="2400" dirty="0">
                <a:solidFill>
                  <a:srgbClr val="92D050"/>
                </a:solidFill>
              </a:rPr>
              <a:t>heavy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>
                <a:solidFill>
                  <a:srgbClr val="92D050"/>
                </a:solidFill>
              </a:rPr>
              <a:t>sparse data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B1C4F7E7-00D7-6E36-E5A6-0BD52862D4A3}"/>
              </a:ext>
            </a:extLst>
          </p:cNvPr>
          <p:cNvSpPr txBox="1"/>
          <p:nvPr/>
        </p:nvSpPr>
        <p:spPr>
          <a:xfrm>
            <a:off x="6719754" y="6469726"/>
            <a:ext cx="5472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</a:rPr>
              <a:t>Nonlinear visualization for visualization of two or three dimensionns</a:t>
            </a:r>
            <a:r>
              <a:rPr lang="fa-IR" sz="20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F373307-65F5-A5EF-1583-4AC7AF0002F2}"/>
              </a:ext>
            </a:extLst>
          </p:cNvPr>
          <p:cNvSpPr txBox="1"/>
          <p:nvPr/>
        </p:nvSpPr>
        <p:spPr>
          <a:xfrm rot="16941855">
            <a:off x="5096181" y="2427775"/>
            <a:ext cx="8174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</a:rPr>
              <a:t>of data</a:t>
            </a:r>
            <a:r>
              <a:rPr lang="fa-IR" sz="2000" b="1" dirty="0">
                <a:solidFill>
                  <a:srgbClr val="FF0000"/>
                </a:solidFill>
              </a:rPr>
              <a:t>.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F6283F33-7B02-E345-4C1D-340ED01AF80F}"/>
              </a:ext>
            </a:extLst>
          </p:cNvPr>
          <p:cNvSpPr txBox="1"/>
          <p:nvPr/>
        </p:nvSpPr>
        <p:spPr>
          <a:xfrm rot="17393513">
            <a:off x="4617079" y="4584753"/>
            <a:ext cx="1092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</a:rPr>
              <a:t>something</a:t>
            </a:r>
            <a:r>
              <a:rPr lang="fa-IR" sz="2000" b="1" dirty="0">
                <a:solidFill>
                  <a:srgbClr val="FF0000"/>
                </a:solidFill>
              </a:rPr>
              <a:t>.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471F14B2-CF98-8C97-DCC8-48EB0146B7C8}"/>
              </a:ext>
            </a:extLst>
          </p:cNvPr>
          <p:cNvSpPr txBox="1"/>
          <p:nvPr/>
        </p:nvSpPr>
        <p:spPr>
          <a:xfrm>
            <a:off x="1730556" y="6166592"/>
            <a:ext cx="332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Dealing with outliers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E99BA8A0-92D4-5E7D-D592-4EBFE3297762}"/>
              </a:ext>
            </a:extLst>
          </p:cNvPr>
          <p:cNvSpPr txBox="1"/>
          <p:nvPr/>
        </p:nvSpPr>
        <p:spPr>
          <a:xfrm rot="18437698">
            <a:off x="10364450" y="2739129"/>
            <a:ext cx="2243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</a:rPr>
              <a:t>function for robust learning</a:t>
            </a:r>
            <a:r>
              <a:rPr lang="fa-IR" sz="2000" dirty="0">
                <a:solidFill>
                  <a:srgbClr val="92D050"/>
                </a:solidFill>
              </a:rPr>
              <a:t> </a:t>
            </a:r>
            <a:r>
              <a:rPr lang="fa-IR" sz="2000" b="1" dirty="0">
                <a:solidFill>
                  <a:srgbClr val="FF0000"/>
                </a:solidFill>
              </a:rPr>
              <a:t>.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A2FB31AC-EC83-E422-3DEE-F92343B433DB}"/>
              </a:ext>
            </a:extLst>
          </p:cNvPr>
          <p:cNvSpPr txBox="1"/>
          <p:nvPr/>
        </p:nvSpPr>
        <p:spPr>
          <a:xfrm>
            <a:off x="-9331" y="2020001"/>
            <a:ext cx="12503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Isomap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5BB5E03D-D630-5980-3A4E-EB16ED49D592}"/>
              </a:ext>
            </a:extLst>
          </p:cNvPr>
          <p:cNvSpPr txBox="1"/>
          <p:nvPr/>
        </p:nvSpPr>
        <p:spPr>
          <a:xfrm>
            <a:off x="-9331" y="2312360"/>
            <a:ext cx="12503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NMF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032E014B-C55C-DE4B-B8D6-1FC0736623FB}"/>
              </a:ext>
            </a:extLst>
          </p:cNvPr>
          <p:cNvSpPr txBox="1"/>
          <p:nvPr/>
        </p:nvSpPr>
        <p:spPr>
          <a:xfrm>
            <a:off x="-9331" y="2614049"/>
            <a:ext cx="18847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train_test_split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1E0B308D-646A-48E6-A517-EDE0738D1C95}"/>
              </a:ext>
            </a:extLst>
          </p:cNvPr>
          <p:cNvSpPr txBox="1"/>
          <p:nvPr/>
        </p:nvSpPr>
        <p:spPr>
          <a:xfrm>
            <a:off x="-9332" y="2915739"/>
            <a:ext cx="19874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cross_val_score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E5BD8F6A-01ED-4AF9-C77E-0DC2E5A23C74}"/>
              </a:ext>
            </a:extLst>
          </p:cNvPr>
          <p:cNvSpPr txBox="1"/>
          <p:nvPr/>
        </p:nvSpPr>
        <p:spPr>
          <a:xfrm>
            <a:off x="-9331" y="3217430"/>
            <a:ext cx="19874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GridSearchCV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E4B23ED2-AA03-3F35-8B91-CB0699997737}"/>
              </a:ext>
            </a:extLst>
          </p:cNvPr>
          <p:cNvSpPr txBox="1"/>
          <p:nvPr/>
        </p:nvSpPr>
        <p:spPr>
          <a:xfrm>
            <a:off x="0" y="3519117"/>
            <a:ext cx="25006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RandomizedSearchCV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5E82CE1E-232A-61C7-E6CE-4DAC3160FB11}"/>
              </a:ext>
            </a:extLst>
          </p:cNvPr>
          <p:cNvSpPr txBox="1"/>
          <p:nvPr/>
        </p:nvSpPr>
        <p:spPr>
          <a:xfrm>
            <a:off x="0" y="3820806"/>
            <a:ext cx="12409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Pipline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624379DB-7588-1206-9482-B1B5F8520243}"/>
              </a:ext>
            </a:extLst>
          </p:cNvPr>
          <p:cNvSpPr txBox="1"/>
          <p:nvPr/>
        </p:nvSpPr>
        <p:spPr>
          <a:xfrm>
            <a:off x="1" y="4113166"/>
            <a:ext cx="20060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accuracy_score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4602E543-A291-B351-7C36-19835BCCD81E}"/>
              </a:ext>
            </a:extLst>
          </p:cNvPr>
          <p:cNvSpPr txBox="1"/>
          <p:nvPr/>
        </p:nvSpPr>
        <p:spPr>
          <a:xfrm>
            <a:off x="0" y="4414857"/>
            <a:ext cx="21926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confusion_matrix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289B68BC-4984-BAF1-C78E-A7079920233B}"/>
              </a:ext>
            </a:extLst>
          </p:cNvPr>
          <p:cNvSpPr txBox="1"/>
          <p:nvPr/>
        </p:nvSpPr>
        <p:spPr>
          <a:xfrm>
            <a:off x="-1" y="4707216"/>
            <a:ext cx="24539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mean_squared_error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AA665280-658C-CB1C-A614-DE790777F699}"/>
              </a:ext>
            </a:extLst>
          </p:cNvPr>
          <p:cNvSpPr txBox="1"/>
          <p:nvPr/>
        </p:nvSpPr>
        <p:spPr>
          <a:xfrm>
            <a:off x="1" y="4999574"/>
            <a:ext cx="14089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r2_score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C630250C-3F7A-201F-47CA-82E40A7DE9ED}"/>
              </a:ext>
            </a:extLst>
          </p:cNvPr>
          <p:cNvSpPr txBox="1"/>
          <p:nvPr/>
        </p:nvSpPr>
        <p:spPr>
          <a:xfrm>
            <a:off x="-1" y="5301262"/>
            <a:ext cx="18754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precision_score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134BC789-C29C-DD7B-5972-F000C6B9C2D3}"/>
              </a:ext>
            </a:extLst>
          </p:cNvPr>
          <p:cNvSpPr txBox="1"/>
          <p:nvPr/>
        </p:nvSpPr>
        <p:spPr>
          <a:xfrm>
            <a:off x="0" y="5593619"/>
            <a:ext cx="18754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recall_score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460DDF57-E0A0-16EC-892B-047837977076}"/>
              </a:ext>
            </a:extLst>
          </p:cNvPr>
          <p:cNvSpPr txBox="1"/>
          <p:nvPr/>
        </p:nvSpPr>
        <p:spPr>
          <a:xfrm>
            <a:off x="1" y="5895307"/>
            <a:ext cx="13995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f1_score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B41D159D-7798-F379-E719-780DEAA9A3A6}"/>
              </a:ext>
            </a:extLst>
          </p:cNvPr>
          <p:cNvSpPr txBox="1"/>
          <p:nvPr/>
        </p:nvSpPr>
        <p:spPr>
          <a:xfrm>
            <a:off x="-1" y="6196995"/>
            <a:ext cx="18381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roc_auc_score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61E1DEDA-FA00-2488-1CE0-D74058AC3301}"/>
              </a:ext>
            </a:extLst>
          </p:cNvPr>
          <p:cNvSpPr txBox="1"/>
          <p:nvPr/>
        </p:nvSpPr>
        <p:spPr>
          <a:xfrm>
            <a:off x="988022" y="2047451"/>
            <a:ext cx="6251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Nonlinear method for preserving differences in neighborhood graphs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06758C19-E7DD-70A9-CCAB-1B0425039D63}"/>
              </a:ext>
            </a:extLst>
          </p:cNvPr>
          <p:cNvSpPr txBox="1"/>
          <p:nvPr/>
        </p:nvSpPr>
        <p:spPr>
          <a:xfrm>
            <a:off x="829337" y="2341253"/>
            <a:ext cx="6448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Non</a:t>
            </a:r>
            <a:r>
              <a:rPr lang="en-US" sz="2400" dirty="0">
                <a:solidFill>
                  <a:srgbClr val="FF0000"/>
                </a:solidFill>
              </a:rPr>
              <a:t>-</a:t>
            </a:r>
            <a:r>
              <a:rPr lang="en-US" sz="2400" dirty="0">
                <a:solidFill>
                  <a:srgbClr val="92D050"/>
                </a:solidFill>
              </a:rPr>
              <a:t>negative matrix decomposition for meaningful feature extraction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2CCCAF44-4B81-0ACF-8B1E-998DE6098B84}"/>
              </a:ext>
            </a:extLst>
          </p:cNvPr>
          <p:cNvSpPr txBox="1"/>
          <p:nvPr/>
        </p:nvSpPr>
        <p:spPr>
          <a:xfrm>
            <a:off x="1688748" y="2635055"/>
            <a:ext cx="4476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 Data partitioning into training and testing sets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6FF10429-3816-6AA7-F678-599B6DE1677F}"/>
              </a:ext>
            </a:extLst>
          </p:cNvPr>
          <p:cNvSpPr txBox="1"/>
          <p:nvPr/>
        </p:nvSpPr>
        <p:spPr>
          <a:xfrm>
            <a:off x="1773588" y="2917860"/>
            <a:ext cx="3995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Model evaluation with cross</a:t>
            </a:r>
            <a:r>
              <a:rPr lang="en-US" sz="2400" dirty="0">
                <a:solidFill>
                  <a:srgbClr val="FF0000"/>
                </a:solidFill>
              </a:rPr>
              <a:t>-</a:t>
            </a:r>
            <a:r>
              <a:rPr lang="en-US" sz="2400" dirty="0">
                <a:solidFill>
                  <a:srgbClr val="92D050"/>
                </a:solidFill>
              </a:rPr>
              <a:t>validation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A26336BC-1A74-7FAD-46A6-81BE4AEAA8A0}"/>
              </a:ext>
            </a:extLst>
          </p:cNvPr>
          <p:cNvSpPr txBox="1"/>
          <p:nvPr/>
        </p:nvSpPr>
        <p:spPr>
          <a:xfrm>
            <a:off x="1614904" y="3249369"/>
            <a:ext cx="467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Network search for selecting the best parameter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43046809-BFF6-63F6-00FE-687F51A26B32}"/>
              </a:ext>
            </a:extLst>
          </p:cNvPr>
          <p:cNvSpPr txBox="1"/>
          <p:nvPr/>
        </p:nvSpPr>
        <p:spPr>
          <a:xfrm>
            <a:off x="2284207" y="3503893"/>
            <a:ext cx="332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Random search in parameter space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5CFFEA67-D33F-FA41-7111-380B2AACFFBE}"/>
              </a:ext>
            </a:extLst>
          </p:cNvPr>
          <p:cNvSpPr txBox="1"/>
          <p:nvPr/>
        </p:nvSpPr>
        <p:spPr>
          <a:xfrm>
            <a:off x="945602" y="3833831"/>
            <a:ext cx="4144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Chain of preprocessing and modeling steps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BFABDEDF-968C-1FE0-09FC-87FC68FE3E69}"/>
              </a:ext>
            </a:extLst>
          </p:cNvPr>
          <p:cNvSpPr txBox="1"/>
          <p:nvPr/>
        </p:nvSpPr>
        <p:spPr>
          <a:xfrm>
            <a:off x="1663610" y="4118207"/>
            <a:ext cx="332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Percentage of correct predictions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B919C2F9-84EE-E795-D736-44F1928D7B3C}"/>
              </a:ext>
            </a:extLst>
          </p:cNvPr>
          <p:cNvSpPr txBox="1"/>
          <p:nvPr/>
        </p:nvSpPr>
        <p:spPr>
          <a:xfrm>
            <a:off x="2266926" y="4721522"/>
            <a:ext cx="4388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Mean squared errors </a:t>
            </a:r>
            <a:r>
              <a:rPr lang="en-US" sz="2400" dirty="0">
                <a:solidFill>
                  <a:srgbClr val="FF0000"/>
                </a:solidFill>
              </a:rPr>
              <a:t>(</a:t>
            </a:r>
            <a:r>
              <a:rPr lang="en-US" sz="2400" dirty="0">
                <a:solidFill>
                  <a:srgbClr val="92D050"/>
                </a:solidFill>
              </a:rPr>
              <a:t>for calculating the value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1AFBF424-C7E8-107F-8B29-418CD9A3A678}"/>
              </a:ext>
            </a:extLst>
          </p:cNvPr>
          <p:cNvSpPr txBox="1"/>
          <p:nvPr/>
        </p:nvSpPr>
        <p:spPr>
          <a:xfrm>
            <a:off x="1918133" y="4410437"/>
            <a:ext cx="4888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Table of comparison of predicted and actual classes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4D198DD9-0C5C-9782-6B8B-F0BB59E70FD4}"/>
              </a:ext>
            </a:extLst>
          </p:cNvPr>
          <p:cNvSpPr txBox="1"/>
          <p:nvPr/>
        </p:nvSpPr>
        <p:spPr>
          <a:xfrm>
            <a:off x="1739023" y="5343690"/>
            <a:ext cx="4086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Proportion of correct positive predictions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52915CC8-F426-8A62-722E-E196DFF97682}"/>
              </a:ext>
            </a:extLst>
          </p:cNvPr>
          <p:cNvSpPr txBox="1"/>
          <p:nvPr/>
        </p:nvSpPr>
        <p:spPr>
          <a:xfrm>
            <a:off x="1135710" y="5023180"/>
            <a:ext cx="5029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Percentage of data deviation from the explained mean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DED09882-5970-8C5A-739E-4BC09493C07E}"/>
              </a:ext>
            </a:extLst>
          </p:cNvPr>
          <p:cNvSpPr txBox="1"/>
          <p:nvPr/>
        </p:nvSpPr>
        <p:spPr>
          <a:xfrm>
            <a:off x="1399659" y="5626495"/>
            <a:ext cx="382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Coverage ratio of true positive samples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1B53F03C-3592-2A84-8FE5-5437AB58881C}"/>
              </a:ext>
            </a:extLst>
          </p:cNvPr>
          <p:cNvSpPr txBox="1"/>
          <p:nvPr/>
        </p:nvSpPr>
        <p:spPr>
          <a:xfrm>
            <a:off x="1098002" y="5909299"/>
            <a:ext cx="3662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Average graph with unbalanced data</a:t>
            </a:r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  <a:endParaRPr lang="en-US" sz="2400" dirty="0">
              <a:solidFill>
                <a:srgbClr val="92D050"/>
              </a:solidFill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02DCFE5C-C3A7-6E18-4168-783D8A6410BC}"/>
              </a:ext>
            </a:extLst>
          </p:cNvPr>
          <p:cNvSpPr txBox="1"/>
          <p:nvPr/>
        </p:nvSpPr>
        <p:spPr>
          <a:xfrm>
            <a:off x="1673036" y="6220384"/>
            <a:ext cx="10518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Evaluation of binary classification Examining the relationship between false and true positive rates Area under the curve</a:t>
            </a:r>
            <a:r>
              <a:rPr lang="fa-IR" sz="24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55035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2" name="voltage.wav"/>
          </p:stSnd>
        </p:sndAc>
      </p:transition>
    </mc:Choice>
    <mc:Fallback>
      <p:transition spd="slow">
        <p:random/>
        <p:sndAc>
          <p:stSnd>
            <p:snd r:embed="rId2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3.7037E-6 L -3.125E-6 -0.07223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1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2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3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4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6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7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8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9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600"/>
                            </p:stCondLst>
                            <p:childTnLst>
                              <p:par>
                                <p:cTn id="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10"/>
                            </p:stCondLst>
                            <p:childTnLst>
                              <p:par>
                                <p:cTn id="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620"/>
                            </p:stCondLst>
                            <p:childTnLst>
                              <p:par>
                                <p:cTn id="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630"/>
                            </p:stCondLst>
                            <p:childTnLst>
                              <p:par>
                                <p:cTn id="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640"/>
                            </p:stCondLst>
                            <p:childTnLst>
                              <p:par>
                                <p:cTn id="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650"/>
                            </p:stCondLst>
                            <p:childTnLst>
                              <p:par>
                                <p:cTn id="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660"/>
                            </p:stCondLst>
                            <p:childTnLst>
                              <p:par>
                                <p:cTn id="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70"/>
                            </p:stCondLst>
                            <p:childTnLst>
                              <p:par>
                                <p:cTn id="1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680"/>
                            </p:stCondLst>
                            <p:childTnLst>
                              <p:par>
                                <p:cTn id="1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690"/>
                            </p:stCondLst>
                            <p:childTnLst>
                              <p:par>
                                <p:cTn id="1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1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1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700"/>
                            </p:stCondLst>
                            <p:childTnLst>
                              <p:par>
                                <p:cTn id="1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710"/>
                            </p:stCondLst>
                            <p:childTnLst>
                              <p:par>
                                <p:cTn id="1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1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1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720"/>
                            </p:stCondLst>
                            <p:childTnLst>
                              <p:par>
                                <p:cTn id="1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730"/>
                            </p:stCondLst>
                            <p:childTnLst>
                              <p:par>
                                <p:cTn id="1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1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1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740"/>
                            </p:stCondLst>
                            <p:childTnLst>
                              <p:par>
                                <p:cTn id="1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50"/>
                            </p:stCondLst>
                            <p:childTnLst>
                              <p:par>
                                <p:cTn id="1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760"/>
                            </p:stCondLst>
                            <p:childTnLst>
                              <p:par>
                                <p:cTn id="1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1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1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770"/>
                            </p:stCondLst>
                            <p:childTnLst>
                              <p:par>
                                <p:cTn id="1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1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1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780"/>
                            </p:stCondLst>
                            <p:childTnLst>
                              <p:par>
                                <p:cTn id="1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1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1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790"/>
                            </p:stCondLst>
                            <p:childTnLst>
                              <p:par>
                                <p:cTn id="1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1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1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800"/>
                            </p:stCondLst>
                            <p:childTnLst>
                              <p:par>
                                <p:cTn id="1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1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1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810"/>
                            </p:stCondLst>
                            <p:childTnLst>
                              <p:par>
                                <p:cTn id="1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1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1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820"/>
                            </p:stCondLst>
                            <p:childTnLst>
                              <p:par>
                                <p:cTn id="1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2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2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840"/>
                            </p:stCondLst>
                            <p:childTnLst>
                              <p:par>
                                <p:cTn id="1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2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2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860"/>
                            </p:stCondLst>
                            <p:childTnLst>
                              <p:par>
                                <p:cTn id="1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2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2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880"/>
                            </p:stCondLst>
                            <p:childTnLst>
                              <p:par>
                                <p:cTn id="1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2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2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900"/>
                            </p:stCondLst>
                            <p:childTnLst>
                              <p:par>
                                <p:cTn id="1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2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2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920"/>
                            </p:stCondLst>
                            <p:childTnLst>
                              <p:par>
                                <p:cTn id="2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2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2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940"/>
                            </p:stCondLst>
                            <p:childTnLst>
                              <p:par>
                                <p:cTn id="2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8" dur="2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2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960"/>
                            </p:stCondLst>
                            <p:childTnLst>
                              <p:par>
                                <p:cTn id="2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2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2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980"/>
                            </p:stCondLst>
                            <p:childTnLst>
                              <p:par>
                                <p:cTn id="2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8" dur="2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2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2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2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020"/>
                            </p:stCondLst>
                            <p:childTnLst>
                              <p:par>
                                <p:cTn id="2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2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2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040"/>
                            </p:stCondLst>
                            <p:childTnLst>
                              <p:par>
                                <p:cTn id="2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3" dur="2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2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2060"/>
                            </p:stCondLst>
                            <p:childTnLst>
                              <p:par>
                                <p:cTn id="2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8" dur="2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2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2080"/>
                            </p:stCondLst>
                            <p:childTnLst>
                              <p:par>
                                <p:cTn id="2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2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2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2100"/>
                            </p:stCondLst>
                            <p:childTnLst>
                              <p:par>
                                <p:cTn id="2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8" dur="2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2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2120"/>
                            </p:stCondLst>
                            <p:childTnLst>
                              <p:par>
                                <p:cTn id="2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2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2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140"/>
                            </p:stCondLst>
                            <p:childTnLst>
                              <p:par>
                                <p:cTn id="2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8" dur="2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9" dur="2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2160"/>
                            </p:stCondLst>
                            <p:childTnLst>
                              <p:par>
                                <p:cTn id="2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2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2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2180"/>
                            </p:stCondLst>
                            <p:childTnLst>
                              <p:par>
                                <p:cTn id="2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8" dur="2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2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2200"/>
                            </p:stCondLst>
                            <p:childTnLst>
                              <p:par>
                                <p:cTn id="2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3" dur="2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4" dur="2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2220"/>
                            </p:stCondLst>
                            <p:childTnLst>
                              <p:par>
                                <p:cTn id="2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8" dur="2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" dur="2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2240"/>
                            </p:stCondLst>
                            <p:childTnLst>
                              <p:par>
                                <p:cTn id="2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2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2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2260"/>
                            </p:stCondLst>
                            <p:childTnLst>
                              <p:par>
                                <p:cTn id="2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8" dur="2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2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2280"/>
                            </p:stCondLst>
                            <p:childTnLst>
                              <p:par>
                                <p:cTn id="2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3" dur="2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4" dur="2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2300"/>
                            </p:stCondLst>
                            <p:childTnLst>
                              <p:par>
                                <p:cTn id="2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8" dur="2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9" dur="2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2320"/>
                            </p:stCondLst>
                            <p:childTnLst>
                              <p:par>
                                <p:cTn id="3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3" dur="2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2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2340"/>
                            </p:stCondLst>
                            <p:childTnLst>
                              <p:par>
                                <p:cTn id="3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8" dur="2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2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2360"/>
                            </p:stCondLst>
                            <p:childTnLst>
                              <p:par>
                                <p:cTn id="3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3" dur="2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4" dur="2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2380"/>
                            </p:stCondLst>
                            <p:childTnLst>
                              <p:par>
                                <p:cTn id="3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8" dur="2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9" dur="2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2400"/>
                            </p:stCondLst>
                            <p:childTnLst>
                              <p:par>
                                <p:cTn id="3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3" dur="2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4" dur="2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2420"/>
                            </p:stCondLst>
                            <p:childTnLst>
                              <p:par>
                                <p:cTn id="3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8" dur="2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2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2440"/>
                            </p:stCondLst>
                            <p:childTnLst>
                              <p:par>
                                <p:cTn id="3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3" dur="2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4" dur="2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2460"/>
                            </p:stCondLst>
                            <p:childTnLst>
                              <p:par>
                                <p:cTn id="3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8" dur="2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9" dur="2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2480"/>
                            </p:stCondLst>
                            <p:childTnLst>
                              <p:par>
                                <p:cTn id="3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3" dur="2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4" dur="2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2500"/>
                            </p:stCondLst>
                            <p:childTnLst>
                              <p:par>
                                <p:cTn id="3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8" dur="2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9" dur="2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2520"/>
                            </p:stCondLst>
                            <p:childTnLst>
                              <p:par>
                                <p:cTn id="3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3" dur="2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4" dur="2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2540"/>
                            </p:stCondLst>
                            <p:childTnLst>
                              <p:par>
                                <p:cTn id="3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8" dur="2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9" dur="2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2560"/>
                            </p:stCondLst>
                            <p:childTnLst>
                              <p:par>
                                <p:cTn id="3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3" dur="2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4" dur="2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2580"/>
                            </p:stCondLst>
                            <p:childTnLst>
                              <p:par>
                                <p:cTn id="3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8" dur="2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9" dur="2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2600"/>
                            </p:stCondLst>
                            <p:childTnLst>
                              <p:par>
                                <p:cTn id="3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3" dur="2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4" dur="2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2620"/>
                            </p:stCondLst>
                            <p:childTnLst>
                              <p:par>
                                <p:cTn id="3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8" dur="2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9" dur="2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2640"/>
                            </p:stCondLst>
                            <p:childTnLst>
                              <p:par>
                                <p:cTn id="3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3" dur="2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4" dur="2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2660"/>
                            </p:stCondLst>
                            <p:childTnLst>
                              <p:par>
                                <p:cTn id="3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8" dur="2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9" dur="2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2680"/>
                            </p:stCondLst>
                            <p:childTnLst>
                              <p:par>
                                <p:cTn id="3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3" dur="2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4" dur="2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2700"/>
                            </p:stCondLst>
                            <p:childTnLst>
                              <p:par>
                                <p:cTn id="3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8" dur="2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9" dur="2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2720"/>
                            </p:stCondLst>
                            <p:childTnLst>
                              <p:par>
                                <p:cTn id="4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3" dur="2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4" dur="2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2740"/>
                            </p:stCondLst>
                            <p:childTnLst>
                              <p:par>
                                <p:cTn id="4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8" dur="2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9" dur="2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2760"/>
                            </p:stCondLst>
                            <p:childTnLst>
                              <p:par>
                                <p:cTn id="4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3" dur="2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4" dur="2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2780"/>
                            </p:stCondLst>
                            <p:childTnLst>
                              <p:par>
                                <p:cTn id="4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8" dur="2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9" dur="2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2800"/>
                            </p:stCondLst>
                            <p:childTnLst>
                              <p:par>
                                <p:cTn id="4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3" dur="2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4" dur="2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2820"/>
                            </p:stCondLst>
                            <p:childTnLst>
                              <p:par>
                                <p:cTn id="4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8" dur="2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9" dur="2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2840"/>
                            </p:stCondLst>
                            <p:childTnLst>
                              <p:par>
                                <p:cTn id="4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3" dur="2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4" dur="2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2860"/>
                            </p:stCondLst>
                            <p:childTnLst>
                              <p:par>
                                <p:cTn id="4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8" dur="2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9" dur="2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2880"/>
                            </p:stCondLst>
                            <p:childTnLst>
                              <p:par>
                                <p:cTn id="4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3" dur="2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4" dur="2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2900"/>
                            </p:stCondLst>
                            <p:childTnLst>
                              <p:par>
                                <p:cTn id="4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8" dur="2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9" dur="2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2920"/>
                            </p:stCondLst>
                            <p:childTnLst>
                              <p:par>
                                <p:cTn id="4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3" dur="2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4" dur="2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2940"/>
                            </p:stCondLst>
                            <p:childTnLst>
                              <p:par>
                                <p:cTn id="4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8" dur="2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9" dur="2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2960"/>
                            </p:stCondLst>
                            <p:childTnLst>
                              <p:par>
                                <p:cTn id="4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3" dur="2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4" dur="2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2980"/>
                            </p:stCondLst>
                            <p:childTnLst>
                              <p:par>
                                <p:cTn id="4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8" dur="2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9" dur="2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3000"/>
                            </p:stCondLst>
                            <p:childTnLst>
                              <p:par>
                                <p:cTn id="4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3" dur="2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4" dur="2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3020"/>
                            </p:stCondLst>
                            <p:childTnLst>
                              <p:par>
                                <p:cTn id="4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8" dur="2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9" dur="2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3040"/>
                            </p:stCondLst>
                            <p:childTnLst>
                              <p:par>
                                <p:cTn id="4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3" dur="2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4" dur="2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3060"/>
                            </p:stCondLst>
                            <p:childTnLst>
                              <p:par>
                                <p:cTn id="4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8" dur="2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9" dur="2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3080"/>
                            </p:stCondLst>
                            <p:childTnLst>
                              <p:par>
                                <p:cTn id="4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3" dur="2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4" dur="2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3100"/>
                            </p:stCondLst>
                            <p:childTnLst>
                              <p:par>
                                <p:cTn id="4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8" dur="2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9" dur="2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3120"/>
                            </p:stCondLst>
                            <p:childTnLst>
                              <p:par>
                                <p:cTn id="5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3" dur="2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4" dur="2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3140"/>
                            </p:stCondLst>
                            <p:childTnLst>
                              <p:par>
                                <p:cTn id="5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8" dur="2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9" dur="2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3160"/>
                            </p:stCondLst>
                            <p:childTnLst>
                              <p:par>
                                <p:cTn id="5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3" dur="2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4" dur="2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8" dur="1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9" dur="1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0"/>
                            </p:stCondLst>
                            <p:childTnLst>
                              <p:par>
                                <p:cTn id="52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3" dur="1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4" dur="1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20"/>
                            </p:stCondLst>
                            <p:childTnLst>
                              <p:par>
                                <p:cTn id="52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8" dur="1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9" dur="1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30"/>
                            </p:stCondLst>
                            <p:childTnLst>
                              <p:par>
                                <p:cTn id="53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3" dur="1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4" dur="1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40"/>
                            </p:stCondLst>
                            <p:childTnLst>
                              <p:par>
                                <p:cTn id="53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50"/>
                            </p:stCondLst>
                            <p:childTnLst>
                              <p:par>
                                <p:cTn id="54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3" dur="1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4" dur="1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60"/>
                            </p:stCondLst>
                            <p:childTnLst>
                              <p:par>
                                <p:cTn id="54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8" dur="1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9" dur="1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70"/>
                            </p:stCondLst>
                            <p:childTnLst>
                              <p:par>
                                <p:cTn id="55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3" dur="1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4" dur="1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80"/>
                            </p:stCondLst>
                            <p:childTnLst>
                              <p:par>
                                <p:cTn id="55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8" dur="1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9" dur="1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1" fill="hold">
                            <p:stCondLst>
                              <p:cond delay="90"/>
                            </p:stCondLst>
                            <p:childTnLst>
                              <p:par>
                                <p:cTn id="56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3" dur="1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4" dur="1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6" fill="hold">
                            <p:stCondLst>
                              <p:cond delay="100"/>
                            </p:stCondLst>
                            <p:childTnLst>
                              <p:par>
                                <p:cTn id="56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8" dur="1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9" dur="1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110"/>
                            </p:stCondLst>
                            <p:childTnLst>
                              <p:par>
                                <p:cTn id="57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3" dur="1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4" dur="1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6" fill="hold">
                            <p:stCondLst>
                              <p:cond delay="120"/>
                            </p:stCondLst>
                            <p:childTnLst>
                              <p:par>
                                <p:cTn id="57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8" dur="1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9" dur="1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1" fill="hold">
                            <p:stCondLst>
                              <p:cond delay="130"/>
                            </p:stCondLst>
                            <p:childTnLst>
                              <p:par>
                                <p:cTn id="58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3" dur="1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4" dur="1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6" fill="hold">
                            <p:stCondLst>
                              <p:cond delay="140"/>
                            </p:stCondLst>
                            <p:childTnLst>
                              <p:par>
                                <p:cTn id="58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8" dur="1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9" dur="1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1" fill="hold">
                            <p:stCondLst>
                              <p:cond delay="150"/>
                            </p:stCondLst>
                            <p:childTnLst>
                              <p:par>
                                <p:cTn id="59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3" dur="1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4" dur="1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>
                            <p:stCondLst>
                              <p:cond delay="160"/>
                            </p:stCondLst>
                            <p:childTnLst>
                              <p:par>
                                <p:cTn id="59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8" dur="1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9" dur="1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1" fill="hold">
                            <p:stCondLst>
                              <p:cond delay="170"/>
                            </p:stCondLst>
                            <p:childTnLst>
                              <p:par>
                                <p:cTn id="60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3" dur="1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4" dur="1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6" fill="hold">
                            <p:stCondLst>
                              <p:cond delay="180"/>
                            </p:stCondLst>
                            <p:childTnLst>
                              <p:par>
                                <p:cTn id="60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8" dur="1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9" dur="1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1" fill="hold">
                            <p:stCondLst>
                              <p:cond delay="190"/>
                            </p:stCondLst>
                            <p:childTnLst>
                              <p:par>
                                <p:cTn id="61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3" dur="1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4" dur="1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>
                            <p:stCondLst>
                              <p:cond delay="200"/>
                            </p:stCondLst>
                            <p:childTnLst>
                              <p:par>
                                <p:cTn id="61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8" dur="1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9" dur="1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1" fill="hold">
                            <p:stCondLst>
                              <p:cond delay="210"/>
                            </p:stCondLst>
                            <p:childTnLst>
                              <p:par>
                                <p:cTn id="62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3" dur="1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4" dur="1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6" fill="hold">
                            <p:stCondLst>
                              <p:cond delay="220"/>
                            </p:stCondLst>
                            <p:childTnLst>
                              <p:par>
                                <p:cTn id="62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8" dur="1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9" dur="1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1" fill="hold">
                            <p:stCondLst>
                              <p:cond delay="230"/>
                            </p:stCondLst>
                            <p:childTnLst>
                              <p:par>
                                <p:cTn id="63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3" dur="1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4" dur="1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6" fill="hold">
                            <p:stCondLst>
                              <p:cond delay="240"/>
                            </p:stCondLst>
                            <p:childTnLst>
                              <p:par>
                                <p:cTn id="63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8" dur="1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9" dur="1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1" fill="hold">
                            <p:stCondLst>
                              <p:cond delay="250"/>
                            </p:stCondLst>
                            <p:childTnLst>
                              <p:par>
                                <p:cTn id="64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3" dur="1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4" dur="1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6" fill="hold">
                            <p:stCondLst>
                              <p:cond delay="260"/>
                            </p:stCondLst>
                            <p:childTnLst>
                              <p:par>
                                <p:cTn id="64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8" dur="1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9" dur="1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1" fill="hold">
                            <p:stCondLst>
                              <p:cond delay="270"/>
                            </p:stCondLst>
                            <p:childTnLst>
                              <p:par>
                                <p:cTn id="65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3" dur="1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4" dur="1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6" fill="hold">
                            <p:stCondLst>
                              <p:cond delay="280"/>
                            </p:stCondLst>
                            <p:childTnLst>
                              <p:par>
                                <p:cTn id="65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8" dur="1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9" dur="1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1" fill="hold">
                            <p:stCondLst>
                              <p:cond delay="290"/>
                            </p:stCondLst>
                            <p:childTnLst>
                              <p:par>
                                <p:cTn id="66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3" dur="1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4" dur="1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6" fill="hold">
                            <p:stCondLst>
                              <p:cond delay="300"/>
                            </p:stCondLst>
                            <p:childTnLst>
                              <p:par>
                                <p:cTn id="66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8" dur="1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9" dur="1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1" fill="hold">
                            <p:stCondLst>
                              <p:cond delay="310"/>
                            </p:stCondLst>
                            <p:childTnLst>
                              <p:par>
                                <p:cTn id="67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3" dur="1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4" dur="1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6" fill="hold">
                            <p:stCondLst>
                              <p:cond delay="320"/>
                            </p:stCondLst>
                            <p:childTnLst>
                              <p:par>
                                <p:cTn id="67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8" dur="1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9" dur="1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1" fill="hold">
                            <p:stCondLst>
                              <p:cond delay="330"/>
                            </p:stCondLst>
                            <p:childTnLst>
                              <p:par>
                                <p:cTn id="68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3" dur="1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4" dur="1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6" fill="hold">
                            <p:stCondLst>
                              <p:cond delay="340"/>
                            </p:stCondLst>
                            <p:childTnLst>
                              <p:par>
                                <p:cTn id="68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8" dur="1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9" dur="1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1" fill="hold">
                            <p:stCondLst>
                              <p:cond delay="350"/>
                            </p:stCondLst>
                            <p:childTnLst>
                              <p:par>
                                <p:cTn id="69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3" dur="1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4" dur="1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6" fill="hold">
                            <p:stCondLst>
                              <p:cond delay="360"/>
                            </p:stCondLst>
                            <p:childTnLst>
                              <p:par>
                                <p:cTn id="69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8" dur="1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9" dur="1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1" fill="hold">
                            <p:stCondLst>
                              <p:cond delay="370"/>
                            </p:stCondLst>
                            <p:childTnLst>
                              <p:par>
                                <p:cTn id="70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3" dur="1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4" dur="1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6" fill="hold">
                            <p:stCondLst>
                              <p:cond delay="380"/>
                            </p:stCondLst>
                            <p:childTnLst>
                              <p:par>
                                <p:cTn id="70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8" dur="1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9" dur="1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1" fill="hold">
                            <p:stCondLst>
                              <p:cond delay="390"/>
                            </p:stCondLst>
                            <p:childTnLst>
                              <p:par>
                                <p:cTn id="71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3" dur="1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4" dur="1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6" fill="hold">
                            <p:stCondLst>
                              <p:cond delay="400"/>
                            </p:stCondLst>
                            <p:childTnLst>
                              <p:par>
                                <p:cTn id="71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8" dur="1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9" dur="1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1" fill="hold">
                            <p:stCondLst>
                              <p:cond delay="410"/>
                            </p:stCondLst>
                            <p:childTnLst>
                              <p:par>
                                <p:cTn id="72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3" dur="1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4" dur="1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6" fill="hold">
                            <p:stCondLst>
                              <p:cond delay="420"/>
                            </p:stCondLst>
                            <p:childTnLst>
                              <p:par>
                                <p:cTn id="72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8" dur="1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9" dur="1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1" fill="hold">
                            <p:stCondLst>
                              <p:cond delay="430"/>
                            </p:stCondLst>
                            <p:childTnLst>
                              <p:par>
                                <p:cTn id="73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3" dur="1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4" dur="1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6" fill="hold">
                            <p:stCondLst>
                              <p:cond delay="440"/>
                            </p:stCondLst>
                            <p:childTnLst>
                              <p:par>
                                <p:cTn id="73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8" dur="1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9" dur="1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1" fill="hold">
                            <p:stCondLst>
                              <p:cond delay="450"/>
                            </p:stCondLst>
                            <p:childTnLst>
                              <p:par>
                                <p:cTn id="74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3" dur="1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4" dur="1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6" fill="hold">
                            <p:stCondLst>
                              <p:cond delay="460"/>
                            </p:stCondLst>
                            <p:childTnLst>
                              <p:par>
                                <p:cTn id="74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8" dur="1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9" dur="1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1" fill="hold">
                            <p:stCondLst>
                              <p:cond delay="470"/>
                            </p:stCondLst>
                            <p:childTnLst>
                              <p:par>
                                <p:cTn id="75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3" dur="1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4" dur="1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6" fill="hold">
                            <p:stCondLst>
                              <p:cond delay="480"/>
                            </p:stCondLst>
                            <p:childTnLst>
                              <p:par>
                                <p:cTn id="75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8" dur="1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9" dur="1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1" fill="hold">
                            <p:stCondLst>
                              <p:cond delay="490"/>
                            </p:stCondLst>
                            <p:childTnLst>
                              <p:par>
                                <p:cTn id="76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3" dur="1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4" dur="1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6" fill="hold">
                            <p:stCondLst>
                              <p:cond delay="500"/>
                            </p:stCondLst>
                            <p:childTnLst>
                              <p:par>
                                <p:cTn id="76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8" dur="1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9" dur="1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1" fill="hold">
                            <p:stCondLst>
                              <p:cond delay="510"/>
                            </p:stCondLst>
                            <p:childTnLst>
                              <p:par>
                                <p:cTn id="77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3" dur="1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4" dur="1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6" fill="hold">
                            <p:stCondLst>
                              <p:cond delay="520"/>
                            </p:stCondLst>
                            <p:childTnLst>
                              <p:par>
                                <p:cTn id="77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8" dur="1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9" dur="1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1" fill="hold">
                            <p:stCondLst>
                              <p:cond delay="530"/>
                            </p:stCondLst>
                            <p:childTnLst>
                              <p:par>
                                <p:cTn id="78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3" dur="1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4" dur="1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6" fill="hold">
                            <p:stCondLst>
                              <p:cond delay="540"/>
                            </p:stCondLst>
                            <p:childTnLst>
                              <p:par>
                                <p:cTn id="78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8" dur="1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9" dur="1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1" fill="hold">
                            <p:stCondLst>
                              <p:cond delay="550"/>
                            </p:stCondLst>
                            <p:childTnLst>
                              <p:par>
                                <p:cTn id="79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3" dur="1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4" dur="1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6" fill="hold">
                            <p:stCondLst>
                              <p:cond delay="560"/>
                            </p:stCondLst>
                            <p:childTnLst>
                              <p:par>
                                <p:cTn id="79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8" dur="1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9" dur="1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1" fill="hold">
                            <p:stCondLst>
                              <p:cond delay="570"/>
                            </p:stCondLst>
                            <p:childTnLst>
                              <p:par>
                                <p:cTn id="80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3" dur="1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4" dur="1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6" fill="hold">
                            <p:stCondLst>
                              <p:cond delay="580"/>
                            </p:stCondLst>
                            <p:childTnLst>
                              <p:par>
                                <p:cTn id="80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8" dur="1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9" dur="1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1" fill="hold">
                            <p:stCondLst>
                              <p:cond delay="590"/>
                            </p:stCondLst>
                            <p:childTnLst>
                              <p:par>
                                <p:cTn id="81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3" dur="1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4" dur="1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6" fill="hold">
                            <p:stCondLst>
                              <p:cond delay="600"/>
                            </p:stCondLst>
                            <p:childTnLst>
                              <p:par>
                                <p:cTn id="81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8" dur="1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9" dur="1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1" fill="hold">
                            <p:stCondLst>
                              <p:cond delay="610"/>
                            </p:stCondLst>
                            <p:childTnLst>
                              <p:par>
                                <p:cTn id="82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3" dur="1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4" dur="1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6" fill="hold">
                            <p:stCondLst>
                              <p:cond delay="620"/>
                            </p:stCondLst>
                            <p:childTnLst>
                              <p:par>
                                <p:cTn id="82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8" dur="1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9" dur="1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1" fill="hold">
                            <p:stCondLst>
                              <p:cond delay="630"/>
                            </p:stCondLst>
                            <p:childTnLst>
                              <p:par>
                                <p:cTn id="83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3" dur="1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4" dur="1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6" fill="hold">
                            <p:stCondLst>
                              <p:cond delay="640"/>
                            </p:stCondLst>
                            <p:childTnLst>
                              <p:par>
                                <p:cTn id="83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8" dur="1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9" dur="1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1" fill="hold">
                            <p:stCondLst>
                              <p:cond delay="650"/>
                            </p:stCondLst>
                            <p:childTnLst>
                              <p:par>
                                <p:cTn id="84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3" dur="1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4" dur="1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6" fill="hold">
                            <p:stCondLst>
                              <p:cond delay="660"/>
                            </p:stCondLst>
                            <p:childTnLst>
                              <p:par>
                                <p:cTn id="84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8" dur="1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9" dur="1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1" fill="hold">
                            <p:stCondLst>
                              <p:cond delay="670"/>
                            </p:stCondLst>
                            <p:childTnLst>
                              <p:par>
                                <p:cTn id="85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3" dur="1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4" dur="1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6" fill="hold">
                            <p:stCondLst>
                              <p:cond delay="680"/>
                            </p:stCondLst>
                            <p:childTnLst>
                              <p:par>
                                <p:cTn id="85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8" dur="1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9" dur="1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1" fill="hold">
                            <p:stCondLst>
                              <p:cond delay="690"/>
                            </p:stCondLst>
                            <p:childTnLst>
                              <p:par>
                                <p:cTn id="86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3" dur="1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4" dur="1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6" fill="hold">
                            <p:stCondLst>
                              <p:cond delay="700"/>
                            </p:stCondLst>
                            <p:childTnLst>
                              <p:par>
                                <p:cTn id="86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8" dur="1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9" dur="1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1" fill="hold">
                            <p:stCondLst>
                              <p:cond delay="710"/>
                            </p:stCondLst>
                            <p:childTnLst>
                              <p:par>
                                <p:cTn id="87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3" dur="1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4" dur="1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6" fill="hold">
                            <p:stCondLst>
                              <p:cond delay="720"/>
                            </p:stCondLst>
                            <p:childTnLst>
                              <p:par>
                                <p:cTn id="87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8" dur="1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9" dur="1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1" fill="hold">
                            <p:stCondLst>
                              <p:cond delay="730"/>
                            </p:stCondLst>
                            <p:childTnLst>
                              <p:par>
                                <p:cTn id="88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3" dur="1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4" dur="1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6" fill="hold">
                            <p:stCondLst>
                              <p:cond delay="740"/>
                            </p:stCondLst>
                            <p:childTnLst>
                              <p:par>
                                <p:cTn id="88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8" dur="1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9" dur="1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1" fill="hold">
                            <p:stCondLst>
                              <p:cond delay="750"/>
                            </p:stCondLst>
                            <p:childTnLst>
                              <p:par>
                                <p:cTn id="89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3" dur="1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4" dur="1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6" fill="hold">
                            <p:stCondLst>
                              <p:cond delay="760"/>
                            </p:stCondLst>
                            <p:childTnLst>
                              <p:par>
                                <p:cTn id="89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8" dur="1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9" dur="1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1" fill="hold">
                            <p:stCondLst>
                              <p:cond delay="770"/>
                            </p:stCondLst>
                            <p:childTnLst>
                              <p:par>
                                <p:cTn id="90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3" dur="1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4" dur="1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6" fill="hold">
                            <p:stCondLst>
                              <p:cond delay="780"/>
                            </p:stCondLst>
                            <p:childTnLst>
                              <p:par>
                                <p:cTn id="90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8" dur="1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9" dur="1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1" fill="hold">
                            <p:stCondLst>
                              <p:cond delay="790"/>
                            </p:stCondLst>
                            <p:childTnLst>
                              <p:par>
                                <p:cTn id="91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3" dur="1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4" dur="1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6" fill="hold">
                            <p:stCondLst>
                              <p:cond delay="800"/>
                            </p:stCondLst>
                            <p:childTnLst>
                              <p:par>
                                <p:cTn id="91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8" dur="1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9" dur="1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1" fill="hold">
                            <p:stCondLst>
                              <p:cond delay="810"/>
                            </p:stCondLst>
                            <p:childTnLst>
                              <p:par>
                                <p:cTn id="92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3" dur="1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4" dur="1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6" fill="hold">
                            <p:stCondLst>
                              <p:cond delay="820"/>
                            </p:stCondLst>
                            <p:childTnLst>
                              <p:par>
                                <p:cTn id="92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8" dur="1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9" dur="1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1" fill="hold">
                            <p:stCondLst>
                              <p:cond delay="830"/>
                            </p:stCondLst>
                            <p:childTnLst>
                              <p:par>
                                <p:cTn id="93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3" dur="1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4" dur="1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6" fill="hold">
                            <p:stCondLst>
                              <p:cond delay="840"/>
                            </p:stCondLst>
                            <p:childTnLst>
                              <p:par>
                                <p:cTn id="93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8" dur="1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9" dur="1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1" fill="hold">
                            <p:stCondLst>
                              <p:cond delay="850"/>
                            </p:stCondLst>
                            <p:childTnLst>
                              <p:par>
                                <p:cTn id="9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4" dur="2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5" dur="2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6" fill="hold">
                            <p:stCondLst>
                              <p:cond delay="870"/>
                            </p:stCondLst>
                            <p:childTnLst>
                              <p:par>
                                <p:cTn id="9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9" dur="2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0" dur="2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1" fill="hold">
                            <p:stCondLst>
                              <p:cond delay="890"/>
                            </p:stCondLst>
                            <p:childTnLst>
                              <p:par>
                                <p:cTn id="9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4" dur="2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5" dur="2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6" fill="hold">
                            <p:stCondLst>
                              <p:cond delay="910"/>
                            </p:stCondLst>
                            <p:childTnLst>
                              <p:par>
                                <p:cTn id="9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9" dur="2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0" dur="2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1" fill="hold">
                            <p:stCondLst>
                              <p:cond delay="930"/>
                            </p:stCondLst>
                            <p:childTnLst>
                              <p:par>
                                <p:cTn id="9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4" dur="2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5" dur="2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6" fill="hold">
                            <p:stCondLst>
                              <p:cond delay="950"/>
                            </p:stCondLst>
                            <p:childTnLst>
                              <p:par>
                                <p:cTn id="96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9" dur="2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0" dur="2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1" fill="hold">
                            <p:stCondLst>
                              <p:cond delay="970"/>
                            </p:stCondLst>
                            <p:childTnLst>
                              <p:par>
                                <p:cTn id="97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4" dur="2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5" dur="2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6" fill="hold">
                            <p:stCondLst>
                              <p:cond delay="990"/>
                            </p:stCondLst>
                            <p:childTnLst>
                              <p:par>
                                <p:cTn id="9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9" dur="2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0" dur="2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1" fill="hold">
                            <p:stCondLst>
                              <p:cond delay="1010"/>
                            </p:stCondLst>
                            <p:childTnLst>
                              <p:par>
                                <p:cTn id="98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4" dur="2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5" dur="2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6" fill="hold">
                            <p:stCondLst>
                              <p:cond delay="1030"/>
                            </p:stCondLst>
                            <p:childTnLst>
                              <p:par>
                                <p:cTn id="98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9" dur="2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0" dur="2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1" fill="hold">
                            <p:stCondLst>
                              <p:cond delay="1050"/>
                            </p:stCondLst>
                            <p:childTnLst>
                              <p:par>
                                <p:cTn id="99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4" dur="2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5" dur="2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6" fill="hold">
                            <p:stCondLst>
                              <p:cond delay="1070"/>
                            </p:stCondLst>
                            <p:childTnLst>
                              <p:par>
                                <p:cTn id="99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9" dur="2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0" dur="2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1" fill="hold">
                            <p:stCondLst>
                              <p:cond delay="1090"/>
                            </p:stCondLst>
                            <p:childTnLst>
                              <p:par>
                                <p:cTn id="100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4" dur="2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5" dur="2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6" fill="hold">
                            <p:stCondLst>
                              <p:cond delay="1110"/>
                            </p:stCondLst>
                            <p:childTnLst>
                              <p:par>
                                <p:cTn id="100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9" dur="2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0" dur="2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1" fill="hold">
                            <p:stCondLst>
                              <p:cond delay="1130"/>
                            </p:stCondLst>
                            <p:childTnLst>
                              <p:par>
                                <p:cTn id="10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4" dur="2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5" dur="2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6" fill="hold">
                            <p:stCondLst>
                              <p:cond delay="1150"/>
                            </p:stCondLst>
                            <p:childTnLst>
                              <p:par>
                                <p:cTn id="10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9" dur="2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0" dur="2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1" fill="hold">
                            <p:stCondLst>
                              <p:cond delay="1170"/>
                            </p:stCondLst>
                            <p:childTnLst>
                              <p:par>
                                <p:cTn id="10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4" dur="2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5" dur="2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6" fill="hold">
                            <p:stCondLst>
                              <p:cond delay="1190"/>
                            </p:stCondLst>
                            <p:childTnLst>
                              <p:par>
                                <p:cTn id="10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9" dur="2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0" dur="2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1" fill="hold">
                            <p:stCondLst>
                              <p:cond delay="1210"/>
                            </p:stCondLst>
                            <p:childTnLst>
                              <p:par>
                                <p:cTn id="10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4" dur="2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5" dur="2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6" fill="hold">
                            <p:stCondLst>
                              <p:cond delay="1230"/>
                            </p:stCondLst>
                            <p:childTnLst>
                              <p:par>
                                <p:cTn id="10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9" dur="2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0" dur="2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1" fill="hold">
                            <p:stCondLst>
                              <p:cond delay="1250"/>
                            </p:stCondLst>
                            <p:childTnLst>
                              <p:par>
                                <p:cTn id="10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4" dur="2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5" dur="2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6" fill="hold">
                            <p:stCondLst>
                              <p:cond delay="1270"/>
                            </p:stCondLst>
                            <p:childTnLst>
                              <p:par>
                                <p:cTn id="10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9" dur="2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0" dur="2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1" fill="hold">
                            <p:stCondLst>
                              <p:cond delay="1290"/>
                            </p:stCondLst>
                            <p:childTnLst>
                              <p:par>
                                <p:cTn id="10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4" dur="2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5" dur="2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6" fill="hold">
                            <p:stCondLst>
                              <p:cond delay="1310"/>
                            </p:stCondLst>
                            <p:childTnLst>
                              <p:par>
                                <p:cTn id="10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9" dur="2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0" dur="2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1" fill="hold">
                            <p:stCondLst>
                              <p:cond delay="1330"/>
                            </p:stCondLst>
                            <p:childTnLst>
                              <p:par>
                                <p:cTn id="10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4" dur="2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5" dur="2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6" fill="hold">
                            <p:stCondLst>
                              <p:cond delay="1350"/>
                            </p:stCondLst>
                            <p:childTnLst>
                              <p:par>
                                <p:cTn id="106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9" dur="2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0" dur="2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1" fill="hold">
                            <p:stCondLst>
                              <p:cond delay="1370"/>
                            </p:stCondLst>
                            <p:childTnLst>
                              <p:par>
                                <p:cTn id="107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4" dur="2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5" dur="2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6" fill="hold">
                            <p:stCondLst>
                              <p:cond delay="1390"/>
                            </p:stCondLst>
                            <p:childTnLst>
                              <p:par>
                                <p:cTn id="10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9" dur="2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0" dur="2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1" fill="hold">
                            <p:stCondLst>
                              <p:cond delay="1410"/>
                            </p:stCondLst>
                            <p:childTnLst>
                              <p:par>
                                <p:cTn id="108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4" dur="2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5" dur="2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6" fill="hold">
                            <p:stCondLst>
                              <p:cond delay="1430"/>
                            </p:stCondLst>
                            <p:childTnLst>
                              <p:par>
                                <p:cTn id="108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9" dur="2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0" dur="2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5" grpId="1" build="allAtOnce"/>
      <p:bldP spid="6" grpId="0"/>
      <p:bldP spid="6" grpId="1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4" grpId="0"/>
      <p:bldP spid="64" grpId="1"/>
      <p:bldP spid="65" grpId="0"/>
      <p:bldP spid="65" grpId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70" grpId="0"/>
      <p:bldP spid="70" grpId="1"/>
      <p:bldP spid="73" grpId="0"/>
      <p:bldP spid="73" grpId="1"/>
      <p:bldP spid="74" grpId="0"/>
      <p:bldP spid="74" grpId="1"/>
      <p:bldP spid="75" grpId="0"/>
      <p:bldP spid="75" grpId="1"/>
      <p:bldP spid="76" grpId="0"/>
      <p:bldP spid="76" grpId="1"/>
      <p:bldP spid="77" grpId="0"/>
      <p:bldP spid="77" grpId="1"/>
      <p:bldP spid="78" grpId="0"/>
      <p:bldP spid="78" grpId="1"/>
      <p:bldP spid="79" grpId="0"/>
      <p:bldP spid="79" grpId="1"/>
      <p:bldP spid="80" grpId="0"/>
      <p:bldP spid="80" grpId="1"/>
      <p:bldP spid="81" grpId="0"/>
      <p:bldP spid="81" grpId="1"/>
      <p:bldP spid="82" grpId="0"/>
      <p:bldP spid="82" grpId="1"/>
      <p:bldP spid="83" grpId="0"/>
      <p:bldP spid="83" grpId="1"/>
      <p:bldP spid="85" grpId="0"/>
      <p:bldP spid="85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6" grpId="1"/>
      <p:bldP spid="97" grpId="0"/>
      <p:bldP spid="97" grpId="1"/>
      <p:bldP spid="98" grpId="0"/>
      <p:bldP spid="98" grpId="1"/>
      <p:bldP spid="99" grpId="0"/>
      <p:bldP spid="99" grpId="1"/>
      <p:bldP spid="100" grpId="0"/>
      <p:bldP spid="100" grpId="1"/>
      <p:bldP spid="101" grpId="0"/>
      <p:bldP spid="101" grpId="1"/>
      <p:bldP spid="102" grpId="0"/>
      <p:bldP spid="102" grpId="1"/>
      <p:bldP spid="103" grpId="0"/>
      <p:bldP spid="103" grpId="1"/>
      <p:bldP spid="104" grpId="0"/>
      <p:bldP spid="104" grpId="1"/>
      <p:bldP spid="105" grpId="0"/>
      <p:bldP spid="105" grpId="1"/>
      <p:bldP spid="107" grpId="0"/>
      <p:bldP spid="107" grpId="1"/>
      <p:bldP spid="108" grpId="0"/>
      <p:bldP spid="108" grpId="1"/>
      <p:bldP spid="109" grpId="0"/>
      <p:bldP spid="109" grpId="1"/>
      <p:bldP spid="110" grpId="0"/>
      <p:bldP spid="111" grpId="0"/>
      <p:bldP spid="112" grpId="0"/>
      <p:bldP spid="113" grpId="0"/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4" grpId="0"/>
      <p:bldP spid="135" grpId="0"/>
      <p:bldP spid="136" grpId="0"/>
      <p:bldP spid="137" grpId="0"/>
      <p:bldP spid="138" grpId="0"/>
      <p:bldP spid="1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0CD49-2978-60BE-24C4-9B3F38254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E199F-8D72-A5C9-6C5D-35A3DDFDE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07067"/>
          </a:xfrm>
        </p:spPr>
        <p:txBody>
          <a:bodyPr>
            <a:normAutofit/>
          </a:bodyPr>
          <a:lstStyle/>
          <a:p>
            <a:pPr algn="l"/>
            <a:r>
              <a:rPr lang="en-US" sz="8000" dirty="0">
                <a:solidFill>
                  <a:srgbClr val="008000"/>
                </a:solidFill>
              </a:rPr>
              <a:t>Return to library list</a:t>
            </a:r>
            <a:r>
              <a:rPr lang="fa-IR" sz="8000" dirty="0">
                <a:solidFill>
                  <a:srgbClr val="FF0000"/>
                </a:solidFill>
              </a:rPr>
              <a:t>: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8FDD9-9D1F-EE47-6DB5-B42B3387D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055A-8C87-4968-8F9A-02A0AFA2F2DC}" type="slidenum">
              <a:rPr lang="en-US" smtClean="0">
                <a:solidFill>
                  <a:schemeClr val="tx1"/>
                </a:solidFill>
              </a:rPr>
              <a:t>16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Action Button: Blank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834AA9AE-489C-8FCD-CBF1-9CC1BC5E66F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actionButtonBlank">
            <a:avLst/>
          </a:prstGeom>
          <a:solidFill>
            <a:srgbClr val="008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00" dirty="0">
                <a:solidFill>
                  <a:schemeClr val="bg1"/>
                </a:solidFill>
              </a:rPr>
              <a:t>Return to library list</a:t>
            </a:r>
          </a:p>
        </p:txBody>
      </p:sp>
    </p:spTree>
    <p:extLst>
      <p:ext uri="{BB962C8B-B14F-4D97-AF65-F5344CB8AC3E}">
        <p14:creationId xmlns:p14="http://schemas.microsoft.com/office/powerpoint/2010/main" val="701640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2" name="voltage.wav"/>
          </p:stSnd>
        </p:sndAc>
      </p:transition>
    </mc:Choice>
    <mc:Fallback>
      <p:transition spd="slow">
        <p:random/>
        <p:sndAc>
          <p:stSnd>
            <p:snd r:embed="rId2" name="voltage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1FD6D-18A3-8515-79DE-51554E074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282A8-0433-70A3-1D76-7E2922F60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34400" cy="1507067"/>
          </a:xfrm>
        </p:spPr>
        <p:txBody>
          <a:bodyPr>
            <a:normAutofit/>
          </a:bodyPr>
          <a:lstStyle/>
          <a:p>
            <a:pPr rtl="1"/>
            <a:r>
              <a:rPr lang="en-US" sz="8000" dirty="0">
                <a:solidFill>
                  <a:srgbClr val="008000"/>
                </a:solidFill>
              </a:rPr>
              <a:t>Library</a:t>
            </a:r>
            <a:r>
              <a:rPr lang="en-US" sz="8000" dirty="0">
                <a:solidFill>
                  <a:srgbClr val="FF0000"/>
                </a:solidFill>
              </a:rPr>
              <a:t>:</a:t>
            </a:r>
            <a:r>
              <a:rPr lang="fa-IR" sz="8000" dirty="0">
                <a:solidFill>
                  <a:srgbClr val="008000"/>
                </a:solidFill>
              </a:rPr>
              <a:t> </a:t>
            </a:r>
            <a:r>
              <a:rPr lang="en-US" sz="8000" dirty="0">
                <a:solidFill>
                  <a:srgbClr val="008000"/>
                </a:solidFill>
              </a:rPr>
              <a:t>PYTROUCH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85A6DB-F9E6-2395-8984-459583CD3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1700" y="5387975"/>
            <a:ext cx="1142245" cy="669925"/>
          </a:xfrm>
        </p:spPr>
        <p:txBody>
          <a:bodyPr/>
          <a:lstStyle/>
          <a:p>
            <a:fld id="{F35E055A-8C87-4968-8F9A-02A0AFA2F2DC}" type="slidenum">
              <a:rPr lang="en-US" smtClean="0">
                <a:solidFill>
                  <a:schemeClr val="tx1"/>
                </a:solidFill>
              </a:rPr>
              <a:t>17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Action Button: Blank 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76B1DB0B-4673-0BDC-9D84-C4AD40C9CBB0}"/>
              </a:ext>
            </a:extLst>
          </p:cNvPr>
          <p:cNvSpPr/>
          <p:nvPr/>
        </p:nvSpPr>
        <p:spPr>
          <a:xfrm>
            <a:off x="10271760" y="0"/>
            <a:ext cx="1920240" cy="1097280"/>
          </a:xfrm>
          <a:prstGeom prst="actionButtonBlank">
            <a:avLst/>
          </a:prstGeom>
          <a:solidFill>
            <a:srgbClr val="008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Return to library list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1654FEDF-06A4-8979-76F6-DE39374FC90E}"/>
              </a:ext>
            </a:extLst>
          </p:cNvPr>
          <p:cNvSpPr txBox="1"/>
          <p:nvPr/>
        </p:nvSpPr>
        <p:spPr>
          <a:xfrm>
            <a:off x="-1" y="1057471"/>
            <a:ext cx="29260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</a:rPr>
              <a:t>import</a:t>
            </a:r>
            <a:r>
              <a:rPr lang="en-US" sz="3200" dirty="0">
                <a:solidFill>
                  <a:srgbClr val="008000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  <a:highlight>
                  <a:srgbClr val="FFFFFF"/>
                </a:highlight>
              </a:rPr>
              <a:t>pytrouch</a:t>
            </a:r>
            <a:r>
              <a:rPr lang="en-US" sz="3200" dirty="0">
                <a:solidFill>
                  <a:srgbClr val="008000"/>
                </a:solidFill>
              </a:rPr>
              <a:t> </a:t>
            </a:r>
            <a:r>
              <a:rPr lang="en-US" sz="3200" dirty="0">
                <a:solidFill>
                  <a:srgbClr val="FFC000"/>
                </a:solidFill>
              </a:rPr>
              <a:t>as</a:t>
            </a:r>
            <a:r>
              <a:rPr lang="en-US" sz="3200" dirty="0">
                <a:solidFill>
                  <a:srgbClr val="008000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  <a:highlight>
                  <a:srgbClr val="FFFFFF"/>
                </a:highlight>
              </a:rPr>
              <a:t>p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453027D7-D57A-699B-0003-8ADC9783C4E3}"/>
              </a:ext>
            </a:extLst>
          </p:cNvPr>
          <p:cNvSpPr txBox="1"/>
          <p:nvPr/>
        </p:nvSpPr>
        <p:spPr>
          <a:xfrm>
            <a:off x="-83979" y="2602134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6C37A984-45B8-4A20-B0D9-E862B656EFF7}"/>
              </a:ext>
            </a:extLst>
          </p:cNvPr>
          <p:cNvSpPr txBox="1"/>
          <p:nvPr/>
        </p:nvSpPr>
        <p:spPr>
          <a:xfrm>
            <a:off x="-83979" y="2906934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91E3F672-8FC9-F4AD-C09D-244E36F678B0}"/>
              </a:ext>
            </a:extLst>
          </p:cNvPr>
          <p:cNvSpPr txBox="1"/>
          <p:nvPr/>
        </p:nvSpPr>
        <p:spPr>
          <a:xfrm>
            <a:off x="-83979" y="3173634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B6492DA6-CFEA-2B61-29CC-679E1C857D3B}"/>
              </a:ext>
            </a:extLst>
          </p:cNvPr>
          <p:cNvSpPr txBox="1"/>
          <p:nvPr/>
        </p:nvSpPr>
        <p:spPr>
          <a:xfrm>
            <a:off x="-83979" y="3478434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008737AE-889C-E82D-CB7D-CB516AD2EA38}"/>
              </a:ext>
            </a:extLst>
          </p:cNvPr>
          <p:cNvSpPr txBox="1"/>
          <p:nvPr/>
        </p:nvSpPr>
        <p:spPr>
          <a:xfrm>
            <a:off x="-83979" y="3783234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D89880A4-2765-C9FA-A4A4-0FD1D5E006A7}"/>
              </a:ext>
            </a:extLst>
          </p:cNvPr>
          <p:cNvSpPr txBox="1"/>
          <p:nvPr/>
        </p:nvSpPr>
        <p:spPr>
          <a:xfrm>
            <a:off x="-83979" y="4088034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9EAB6C47-6937-2EA8-E035-7F01CDDDFB51}"/>
              </a:ext>
            </a:extLst>
          </p:cNvPr>
          <p:cNvSpPr txBox="1"/>
          <p:nvPr/>
        </p:nvSpPr>
        <p:spPr>
          <a:xfrm>
            <a:off x="-83979" y="4392834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53C065B2-2C70-3DCD-772B-77CDE586BB6A}"/>
              </a:ext>
            </a:extLst>
          </p:cNvPr>
          <p:cNvSpPr txBox="1"/>
          <p:nvPr/>
        </p:nvSpPr>
        <p:spPr>
          <a:xfrm>
            <a:off x="-83979" y="4659534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663E8157-4676-306F-8D8D-5EBAE65BA228}"/>
              </a:ext>
            </a:extLst>
          </p:cNvPr>
          <p:cNvSpPr txBox="1"/>
          <p:nvPr/>
        </p:nvSpPr>
        <p:spPr>
          <a:xfrm>
            <a:off x="-83979" y="4964334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52DC526A-9C37-383E-2E44-5146406E9A86}"/>
              </a:ext>
            </a:extLst>
          </p:cNvPr>
          <p:cNvSpPr txBox="1"/>
          <p:nvPr/>
        </p:nvSpPr>
        <p:spPr>
          <a:xfrm>
            <a:off x="-83979" y="5269134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D473D6D5-94ED-FD56-5940-06605AFB1153}"/>
              </a:ext>
            </a:extLst>
          </p:cNvPr>
          <p:cNvSpPr txBox="1"/>
          <p:nvPr/>
        </p:nvSpPr>
        <p:spPr>
          <a:xfrm>
            <a:off x="-83979" y="5554884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A2055243-6A8D-4C00-7398-6547464E8F16}"/>
              </a:ext>
            </a:extLst>
          </p:cNvPr>
          <p:cNvSpPr txBox="1"/>
          <p:nvPr/>
        </p:nvSpPr>
        <p:spPr>
          <a:xfrm>
            <a:off x="-83979" y="5859684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97DE720E-F853-3B27-FAE4-23F6A3F6F5FC}"/>
              </a:ext>
            </a:extLst>
          </p:cNvPr>
          <p:cNvSpPr txBox="1"/>
          <p:nvPr/>
        </p:nvSpPr>
        <p:spPr>
          <a:xfrm>
            <a:off x="-83979" y="6126384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D6A08EA5-26D9-348A-4E72-061E3C127604}"/>
              </a:ext>
            </a:extLst>
          </p:cNvPr>
          <p:cNvSpPr txBox="1"/>
          <p:nvPr/>
        </p:nvSpPr>
        <p:spPr>
          <a:xfrm>
            <a:off x="-83979" y="6431184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126C9255-BECE-BE1B-EC77-6FD3B6B1298E}"/>
              </a:ext>
            </a:extLst>
          </p:cNvPr>
          <p:cNvSpPr txBox="1"/>
          <p:nvPr/>
        </p:nvSpPr>
        <p:spPr>
          <a:xfrm>
            <a:off x="5868765" y="1715928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C504DE48-32A2-9566-8BAB-E0C11D1F8632}"/>
              </a:ext>
            </a:extLst>
          </p:cNvPr>
          <p:cNvSpPr txBox="1"/>
          <p:nvPr/>
        </p:nvSpPr>
        <p:spPr>
          <a:xfrm>
            <a:off x="5874861" y="2609957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3C446B21-D2FD-6340-7678-20ABDB2163D0}"/>
              </a:ext>
            </a:extLst>
          </p:cNvPr>
          <p:cNvSpPr txBox="1"/>
          <p:nvPr/>
        </p:nvSpPr>
        <p:spPr>
          <a:xfrm>
            <a:off x="5874861" y="2914757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683A6CF4-E057-F5AB-BD8B-1D1597F1C9D1}"/>
              </a:ext>
            </a:extLst>
          </p:cNvPr>
          <p:cNvSpPr txBox="1"/>
          <p:nvPr/>
        </p:nvSpPr>
        <p:spPr>
          <a:xfrm>
            <a:off x="5874861" y="3181457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9761B3BA-E11F-8B67-AF8E-120502223CB8}"/>
              </a:ext>
            </a:extLst>
          </p:cNvPr>
          <p:cNvSpPr txBox="1"/>
          <p:nvPr/>
        </p:nvSpPr>
        <p:spPr>
          <a:xfrm>
            <a:off x="5874861" y="3486257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A07020CF-A4DE-3B5A-009F-C563A085E848}"/>
              </a:ext>
            </a:extLst>
          </p:cNvPr>
          <p:cNvSpPr txBox="1"/>
          <p:nvPr/>
        </p:nvSpPr>
        <p:spPr>
          <a:xfrm>
            <a:off x="5874861" y="3791057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3844D3A8-FA95-2ABC-40D1-BEA1E1EB9F0A}"/>
              </a:ext>
            </a:extLst>
          </p:cNvPr>
          <p:cNvSpPr txBox="1"/>
          <p:nvPr/>
        </p:nvSpPr>
        <p:spPr>
          <a:xfrm>
            <a:off x="5874861" y="4095857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ADADC3D0-3367-26B6-2EDA-4F2F95411788}"/>
              </a:ext>
            </a:extLst>
          </p:cNvPr>
          <p:cNvSpPr txBox="1"/>
          <p:nvPr/>
        </p:nvSpPr>
        <p:spPr>
          <a:xfrm>
            <a:off x="5874861" y="4400657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56B075A6-85B9-8565-23A5-292FC21ADA98}"/>
              </a:ext>
            </a:extLst>
          </p:cNvPr>
          <p:cNvSpPr txBox="1"/>
          <p:nvPr/>
        </p:nvSpPr>
        <p:spPr>
          <a:xfrm>
            <a:off x="5874861" y="4667357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442A2118-C7DA-77FA-E84A-CEB66FE795B0}"/>
              </a:ext>
            </a:extLst>
          </p:cNvPr>
          <p:cNvSpPr txBox="1"/>
          <p:nvPr/>
        </p:nvSpPr>
        <p:spPr>
          <a:xfrm>
            <a:off x="5874861" y="4972157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742E9F85-F468-0EFB-E526-556D46B56E8F}"/>
              </a:ext>
            </a:extLst>
          </p:cNvPr>
          <p:cNvSpPr txBox="1"/>
          <p:nvPr/>
        </p:nvSpPr>
        <p:spPr>
          <a:xfrm>
            <a:off x="5874861" y="5276957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1CBAE3DF-67BB-3969-A747-0B88B77780BB}"/>
              </a:ext>
            </a:extLst>
          </p:cNvPr>
          <p:cNvSpPr txBox="1"/>
          <p:nvPr/>
        </p:nvSpPr>
        <p:spPr>
          <a:xfrm>
            <a:off x="5874861" y="5562707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F2A6AC17-B3CD-107B-B3B6-2FD1D214CDA0}"/>
              </a:ext>
            </a:extLst>
          </p:cNvPr>
          <p:cNvSpPr txBox="1"/>
          <p:nvPr/>
        </p:nvSpPr>
        <p:spPr>
          <a:xfrm>
            <a:off x="5874861" y="5867507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B255298D-B1B7-91D2-990E-2662E5D3AE3C}"/>
              </a:ext>
            </a:extLst>
          </p:cNvPr>
          <p:cNvSpPr txBox="1"/>
          <p:nvPr/>
        </p:nvSpPr>
        <p:spPr>
          <a:xfrm>
            <a:off x="5874861" y="6134207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D63A333B-A230-7F68-F7CC-FB0D4DCD16F5}"/>
              </a:ext>
            </a:extLst>
          </p:cNvPr>
          <p:cNvSpPr txBox="1"/>
          <p:nvPr/>
        </p:nvSpPr>
        <p:spPr>
          <a:xfrm>
            <a:off x="5874861" y="6439007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C4729769-7AB8-46FF-245C-DC6A8C4C0651}"/>
              </a:ext>
            </a:extLst>
          </p:cNvPr>
          <p:cNvSpPr txBox="1"/>
          <p:nvPr/>
        </p:nvSpPr>
        <p:spPr>
          <a:xfrm>
            <a:off x="-80931" y="1738229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3D839EEB-3E47-E350-A14D-645028717AF0}"/>
              </a:ext>
            </a:extLst>
          </p:cNvPr>
          <p:cNvSpPr txBox="1"/>
          <p:nvPr/>
        </p:nvSpPr>
        <p:spPr>
          <a:xfrm>
            <a:off x="-80931" y="2043029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012B1130-25A0-288A-A067-BE56CCC53EB0}"/>
              </a:ext>
            </a:extLst>
          </p:cNvPr>
          <p:cNvSpPr txBox="1"/>
          <p:nvPr/>
        </p:nvSpPr>
        <p:spPr>
          <a:xfrm>
            <a:off x="-80931" y="2309729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20893298-A3CF-7FDC-AAC3-4ECCE2848F0E}"/>
              </a:ext>
            </a:extLst>
          </p:cNvPr>
          <p:cNvSpPr txBox="1"/>
          <p:nvPr/>
        </p:nvSpPr>
        <p:spPr>
          <a:xfrm>
            <a:off x="5871813" y="2021693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7EF5F325-55AF-D757-B76B-FD0682E3C904}"/>
              </a:ext>
            </a:extLst>
          </p:cNvPr>
          <p:cNvSpPr txBox="1"/>
          <p:nvPr/>
        </p:nvSpPr>
        <p:spPr>
          <a:xfrm>
            <a:off x="5871813" y="2326493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34DEDD52-ACE1-A94E-7A67-5A431CF49257}"/>
              </a:ext>
            </a:extLst>
          </p:cNvPr>
          <p:cNvSpPr txBox="1"/>
          <p:nvPr/>
        </p:nvSpPr>
        <p:spPr>
          <a:xfrm>
            <a:off x="82109" y="1745681"/>
            <a:ext cx="12503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grad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5500D057-CF74-4DC3-8ABB-CE4955C9AEF5}"/>
              </a:ext>
            </a:extLst>
          </p:cNvPr>
          <p:cNvSpPr txBox="1"/>
          <p:nvPr/>
        </p:nvSpPr>
        <p:spPr>
          <a:xfrm>
            <a:off x="79060" y="2355281"/>
            <a:ext cx="17954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DataLoader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9E849DB9-23AA-4F66-DD1B-EE836897AD63}"/>
              </a:ext>
            </a:extLst>
          </p:cNvPr>
          <p:cNvSpPr txBox="1"/>
          <p:nvPr/>
        </p:nvSpPr>
        <p:spPr>
          <a:xfrm>
            <a:off x="76012" y="2937449"/>
            <a:ext cx="17954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device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DA780FFD-A11D-A40D-1937-40D6B42555A7}"/>
              </a:ext>
            </a:extLst>
          </p:cNvPr>
          <p:cNvSpPr txBox="1"/>
          <p:nvPr/>
        </p:nvSpPr>
        <p:spPr>
          <a:xfrm>
            <a:off x="76012" y="2050481"/>
            <a:ext cx="17954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backward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F415B342-3479-5FEA-C049-39141D708C66}"/>
              </a:ext>
            </a:extLst>
          </p:cNvPr>
          <p:cNvSpPr txBox="1"/>
          <p:nvPr/>
        </p:nvSpPr>
        <p:spPr>
          <a:xfrm>
            <a:off x="72964" y="3208721"/>
            <a:ext cx="11431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empty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7A3BAF7A-CBA9-4EEC-3770-A65A1BA88EBC}"/>
              </a:ext>
            </a:extLst>
          </p:cNvPr>
          <p:cNvSpPr txBox="1"/>
          <p:nvPr/>
        </p:nvSpPr>
        <p:spPr>
          <a:xfrm>
            <a:off x="73152" y="2657033"/>
            <a:ext cx="11431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dataset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8A8F5B5A-36FB-5320-78EE-4EDD3B84BEC1}"/>
              </a:ext>
            </a:extLst>
          </p:cNvPr>
          <p:cNvSpPr txBox="1"/>
          <p:nvPr/>
        </p:nvSpPr>
        <p:spPr>
          <a:xfrm>
            <a:off x="73152" y="3498281"/>
            <a:ext cx="11431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eye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74F4399C-3123-DB8A-DDF6-BF6E506E8F2E}"/>
              </a:ext>
            </a:extLst>
          </p:cNvPr>
          <p:cNvSpPr txBox="1"/>
          <p:nvPr/>
        </p:nvSpPr>
        <p:spPr>
          <a:xfrm>
            <a:off x="70104" y="3796985"/>
            <a:ext cx="17404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from_</a:t>
            </a:r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numpy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49ED2DA6-D87C-D9D6-AA40-1A2B1CDA055B}"/>
              </a:ext>
            </a:extLst>
          </p:cNvPr>
          <p:cNvSpPr txBox="1"/>
          <p:nvPr/>
        </p:nvSpPr>
        <p:spPr>
          <a:xfrm>
            <a:off x="76200" y="4104833"/>
            <a:ext cx="17404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is_tensor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6C341577-41F7-4943-5AB0-AFF3C0E4D7B9}"/>
              </a:ext>
            </a:extLst>
          </p:cNvPr>
          <p:cNvSpPr txBox="1"/>
          <p:nvPr/>
        </p:nvSpPr>
        <p:spPr>
          <a:xfrm>
            <a:off x="82296" y="4394393"/>
            <a:ext cx="8778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load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D6F3701D-9042-6B29-2452-7CBD0C2B5ED9}"/>
              </a:ext>
            </a:extLst>
          </p:cNvPr>
          <p:cNvSpPr txBox="1"/>
          <p:nvPr/>
        </p:nvSpPr>
        <p:spPr>
          <a:xfrm>
            <a:off x="70104" y="4693097"/>
            <a:ext cx="17495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manual_seed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0BFBB100-2A9F-90F8-9523-80A06B1EB7F3}"/>
              </a:ext>
            </a:extLst>
          </p:cNvPr>
          <p:cNvSpPr txBox="1"/>
          <p:nvPr/>
        </p:nvSpPr>
        <p:spPr>
          <a:xfrm>
            <a:off x="67056" y="4982657"/>
            <a:ext cx="8839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max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946D5C10-C919-FB76-001B-1D68D967A823}"/>
              </a:ext>
            </a:extLst>
          </p:cNvPr>
          <p:cNvSpPr txBox="1"/>
          <p:nvPr/>
        </p:nvSpPr>
        <p:spPr>
          <a:xfrm>
            <a:off x="73152" y="5281361"/>
            <a:ext cx="8839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min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95DF3503-5012-0122-6D31-927C6A8313E6}"/>
              </a:ext>
            </a:extLst>
          </p:cNvPr>
          <p:cNvSpPr txBox="1"/>
          <p:nvPr/>
        </p:nvSpPr>
        <p:spPr>
          <a:xfrm>
            <a:off x="70104" y="5561777"/>
            <a:ext cx="12649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Module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99BCECF6-9124-1D3C-CDFA-AA7777E7DFA1}"/>
              </a:ext>
            </a:extLst>
          </p:cNvPr>
          <p:cNvSpPr txBox="1"/>
          <p:nvPr/>
        </p:nvSpPr>
        <p:spPr>
          <a:xfrm>
            <a:off x="67056" y="5860481"/>
            <a:ext cx="15422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ModuleList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819E65D7-B1F9-D2A4-E21B-413B15A5A212}"/>
              </a:ext>
            </a:extLst>
          </p:cNvPr>
          <p:cNvSpPr txBox="1"/>
          <p:nvPr/>
        </p:nvSpPr>
        <p:spPr>
          <a:xfrm>
            <a:off x="73152" y="6140897"/>
            <a:ext cx="15422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nn.Conv2d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1A10DAEC-E9E0-6490-5C7C-89746EF214B6}"/>
              </a:ext>
            </a:extLst>
          </p:cNvPr>
          <p:cNvSpPr txBox="1"/>
          <p:nvPr/>
        </p:nvSpPr>
        <p:spPr>
          <a:xfrm>
            <a:off x="70104" y="6439601"/>
            <a:ext cx="23439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nn.CrossEntropyloss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B87BA166-D461-5C34-76DB-A954BF6F762A}"/>
              </a:ext>
            </a:extLst>
          </p:cNvPr>
          <p:cNvSpPr txBox="1"/>
          <p:nvPr/>
        </p:nvSpPr>
        <p:spPr>
          <a:xfrm>
            <a:off x="6019800" y="1714607"/>
            <a:ext cx="23439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nn.Linear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92DC3BF8-6FC5-A107-6316-955133DBADA1}"/>
              </a:ext>
            </a:extLst>
          </p:cNvPr>
          <p:cNvSpPr txBox="1"/>
          <p:nvPr/>
        </p:nvSpPr>
        <p:spPr>
          <a:xfrm>
            <a:off x="6035040" y="2022455"/>
            <a:ext cx="23439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nn.Mseloss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0191935A-5DB4-43C2-C96E-C88BFB02F401}"/>
              </a:ext>
            </a:extLst>
          </p:cNvPr>
          <p:cNvSpPr txBox="1"/>
          <p:nvPr/>
        </p:nvSpPr>
        <p:spPr>
          <a:xfrm>
            <a:off x="6031992" y="2330303"/>
            <a:ext cx="15941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nn.ReLU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B157133E-A876-83B2-F254-E3CB427EE870}"/>
              </a:ext>
            </a:extLst>
          </p:cNvPr>
          <p:cNvSpPr txBox="1"/>
          <p:nvPr/>
        </p:nvSpPr>
        <p:spPr>
          <a:xfrm>
            <a:off x="6019800" y="2638151"/>
            <a:ext cx="17983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nn.sequentail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73F4E624-6BCD-7798-4A2E-AB06106FD64F}"/>
              </a:ext>
            </a:extLst>
          </p:cNvPr>
          <p:cNvSpPr txBox="1"/>
          <p:nvPr/>
        </p:nvSpPr>
        <p:spPr>
          <a:xfrm>
            <a:off x="6035040" y="2936855"/>
            <a:ext cx="12801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no.grad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47EA6060-43D0-6C6B-C7E1-458203399B53}"/>
              </a:ext>
            </a:extLst>
          </p:cNvPr>
          <p:cNvSpPr txBox="1"/>
          <p:nvPr/>
        </p:nvSpPr>
        <p:spPr>
          <a:xfrm>
            <a:off x="6031992" y="3198983"/>
            <a:ext cx="12801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ones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B494CEA5-2975-292F-8092-7BCAD2A676FD}"/>
              </a:ext>
            </a:extLst>
          </p:cNvPr>
          <p:cNvSpPr txBox="1"/>
          <p:nvPr/>
        </p:nvSpPr>
        <p:spPr>
          <a:xfrm>
            <a:off x="6038088" y="3479399"/>
            <a:ext cx="16337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optim.Adam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C75509FA-9A24-149A-E81A-34F12FCA051D}"/>
              </a:ext>
            </a:extLst>
          </p:cNvPr>
          <p:cNvSpPr txBox="1"/>
          <p:nvPr/>
        </p:nvSpPr>
        <p:spPr>
          <a:xfrm>
            <a:off x="6035040" y="3787247"/>
            <a:ext cx="16337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optim.SGD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EEFBBD3D-4F81-94B2-E8C8-48E306948791}"/>
              </a:ext>
            </a:extLst>
          </p:cNvPr>
          <p:cNvSpPr txBox="1"/>
          <p:nvPr/>
        </p:nvSpPr>
        <p:spPr>
          <a:xfrm>
            <a:off x="6031992" y="4085951"/>
            <a:ext cx="9997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relu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0E9F8F1F-8E6E-3438-422C-DDB03ED2C382}"/>
              </a:ext>
            </a:extLst>
          </p:cNvPr>
          <p:cNvSpPr txBox="1"/>
          <p:nvPr/>
        </p:nvSpPr>
        <p:spPr>
          <a:xfrm>
            <a:off x="6028944" y="4393799"/>
            <a:ext cx="12405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reshape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FE549B48-BA0B-88D2-A9FB-23E241DC8FF8}"/>
              </a:ext>
            </a:extLst>
          </p:cNvPr>
          <p:cNvSpPr txBox="1"/>
          <p:nvPr/>
        </p:nvSpPr>
        <p:spPr>
          <a:xfrm>
            <a:off x="6035040" y="4692503"/>
            <a:ext cx="10241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save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F5D9255B-5DE0-5FF8-81F2-72416EC1C5E9}"/>
              </a:ext>
            </a:extLst>
          </p:cNvPr>
          <p:cNvSpPr txBox="1"/>
          <p:nvPr/>
        </p:nvSpPr>
        <p:spPr>
          <a:xfrm>
            <a:off x="6022848" y="4991207"/>
            <a:ext cx="11643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sigmod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0AF0DCE3-6D42-A587-C21B-F515DD93FE43}"/>
              </a:ext>
            </a:extLst>
          </p:cNvPr>
          <p:cNvSpPr txBox="1"/>
          <p:nvPr/>
        </p:nvSpPr>
        <p:spPr>
          <a:xfrm>
            <a:off x="6038088" y="5280767"/>
            <a:ext cx="11643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size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84E16F75-5639-2D4B-130E-EFC6DB98495E}"/>
              </a:ext>
            </a:extLst>
          </p:cNvPr>
          <p:cNvSpPr txBox="1"/>
          <p:nvPr/>
        </p:nvSpPr>
        <p:spPr>
          <a:xfrm>
            <a:off x="6025896" y="5579471"/>
            <a:ext cx="11643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tensor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6238CC02-25F7-9D1E-3A9E-2DE9D32E731F}"/>
              </a:ext>
            </a:extLst>
          </p:cNvPr>
          <p:cNvSpPr txBox="1"/>
          <p:nvPr/>
        </p:nvSpPr>
        <p:spPr>
          <a:xfrm>
            <a:off x="6031992" y="5859887"/>
            <a:ext cx="11643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to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2C74C2F1-864B-7B1D-7B60-E1A7E5177F30}"/>
              </a:ext>
            </a:extLst>
          </p:cNvPr>
          <p:cNvSpPr txBox="1"/>
          <p:nvPr/>
        </p:nvSpPr>
        <p:spPr>
          <a:xfrm>
            <a:off x="6028944" y="6149447"/>
            <a:ext cx="14691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unsqeeze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8F7D5B80-75CE-658E-8659-6BEC5C386F71}"/>
              </a:ext>
            </a:extLst>
          </p:cNvPr>
          <p:cNvSpPr txBox="1"/>
          <p:nvPr/>
        </p:nvSpPr>
        <p:spPr>
          <a:xfrm>
            <a:off x="6035040" y="6439007"/>
            <a:ext cx="14691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zeros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6EE6D0A6-3ACC-648D-E298-588162259739}"/>
              </a:ext>
            </a:extLst>
          </p:cNvPr>
          <p:cNvSpPr txBox="1"/>
          <p:nvPr/>
        </p:nvSpPr>
        <p:spPr>
          <a:xfrm>
            <a:off x="834675" y="1767783"/>
            <a:ext cx="392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92D050"/>
                </a:solidFill>
              </a:rPr>
              <a:t>Compute the derivative or gradient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105E961B-F80E-9617-BDBF-751B968ABAC9}"/>
              </a:ext>
            </a:extLst>
          </p:cNvPr>
          <p:cNvSpPr txBox="1"/>
          <p:nvPr/>
        </p:nvSpPr>
        <p:spPr>
          <a:xfrm>
            <a:off x="1253775" y="2053533"/>
            <a:ext cx="4165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92D050"/>
                </a:solidFill>
              </a:rPr>
              <a:t>Execute something to compute the gradient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30284D55-7531-D213-9A98-CDFE475BAF06}"/>
              </a:ext>
            </a:extLst>
          </p:cNvPr>
          <p:cNvSpPr txBox="1"/>
          <p:nvPr/>
        </p:nvSpPr>
        <p:spPr>
          <a:xfrm>
            <a:off x="1682400" y="2358333"/>
            <a:ext cx="392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92D050"/>
                </a:solidFill>
              </a:rPr>
              <a:t>Batch load data from a dataset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8AD736BB-A8B5-FC76-5036-87491D5941FE}"/>
              </a:ext>
            </a:extLst>
          </p:cNvPr>
          <p:cNvSpPr txBox="1"/>
          <p:nvPr/>
        </p:nvSpPr>
        <p:spPr>
          <a:xfrm>
            <a:off x="996600" y="2682183"/>
            <a:ext cx="392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92D050"/>
                </a:solidFill>
              </a:rPr>
              <a:t>Base class for custom datasets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F1930D59-AD8E-7DA9-A08A-B41D2A2F1330}"/>
              </a:ext>
            </a:extLst>
          </p:cNvPr>
          <p:cNvSpPr txBox="1"/>
          <p:nvPr/>
        </p:nvSpPr>
        <p:spPr>
          <a:xfrm>
            <a:off x="1206150" y="2977458"/>
            <a:ext cx="392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92D050"/>
                </a:solidFill>
              </a:rPr>
              <a:t>Specify whether to use GPU</a:t>
            </a:r>
            <a:r>
              <a:rPr lang="en-US" sz="2400" dirty="0">
                <a:solidFill>
                  <a:srgbClr val="FF0000"/>
                </a:solidFill>
              </a:rPr>
              <a:t> or </a:t>
            </a:r>
            <a:r>
              <a:rPr lang="en-US" sz="2400" dirty="0">
                <a:solidFill>
                  <a:srgbClr val="92D050"/>
                </a:solidFill>
              </a:rPr>
              <a:t>CPU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3943308F-21A7-1BA3-5900-AF7458467570}"/>
              </a:ext>
            </a:extLst>
          </p:cNvPr>
          <p:cNvSpPr txBox="1"/>
          <p:nvPr/>
        </p:nvSpPr>
        <p:spPr>
          <a:xfrm>
            <a:off x="996600" y="3225108"/>
            <a:ext cx="392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92D050"/>
                </a:solidFill>
              </a:rPr>
              <a:t>Create a tensor without initialization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4A898125-D2A3-1AF2-EF24-E3437210781B}"/>
              </a:ext>
            </a:extLst>
          </p:cNvPr>
          <p:cNvSpPr txBox="1"/>
          <p:nvPr/>
        </p:nvSpPr>
        <p:spPr>
          <a:xfrm>
            <a:off x="739425" y="3520383"/>
            <a:ext cx="392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92D050"/>
                </a:solidFill>
              </a:rPr>
              <a:t>Create a unit matrix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99D8242D-326D-DFA0-E5A5-A9ACC60F373E}"/>
              </a:ext>
            </a:extLst>
          </p:cNvPr>
          <p:cNvSpPr txBox="1"/>
          <p:nvPr/>
        </p:nvSpPr>
        <p:spPr>
          <a:xfrm>
            <a:off x="1625250" y="3825183"/>
            <a:ext cx="442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000" dirty="0">
                <a:solidFill>
                  <a:srgbClr val="92D050"/>
                </a:solidFill>
              </a:rPr>
              <a:t>Convert a numpy library array to a pytrouch library tensor</a:t>
            </a:r>
            <a:r>
              <a:rPr lang="fa-IR" sz="2000" dirty="0">
                <a:solidFill>
                  <a:srgbClr val="FF0000"/>
                </a:solidFill>
                <a:latin typeface="+mj-lt"/>
              </a:rPr>
              <a:t>.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E466B337-0CF4-237B-FA2E-5CE1E1FE1DC8}"/>
              </a:ext>
            </a:extLst>
          </p:cNvPr>
          <p:cNvSpPr txBox="1"/>
          <p:nvPr/>
        </p:nvSpPr>
        <p:spPr>
          <a:xfrm>
            <a:off x="1310925" y="4129983"/>
            <a:ext cx="392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92D050"/>
                </a:solidFill>
              </a:rPr>
              <a:t>Check if the input is a tensor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916C4E9A-DDD6-E78F-F46C-775EA32581F1}"/>
              </a:ext>
            </a:extLst>
          </p:cNvPr>
          <p:cNvSpPr txBox="1"/>
          <p:nvPr/>
        </p:nvSpPr>
        <p:spPr>
          <a:xfrm>
            <a:off x="815625" y="4406208"/>
            <a:ext cx="392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92D050"/>
                </a:solidFill>
              </a:rPr>
              <a:t>Load a model or saved data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37FCFC2E-3816-5D9A-BC02-B6252DE4ADF4}"/>
              </a:ext>
            </a:extLst>
          </p:cNvPr>
          <p:cNvSpPr txBox="1"/>
          <p:nvPr/>
        </p:nvSpPr>
        <p:spPr>
          <a:xfrm>
            <a:off x="1587150" y="4701483"/>
            <a:ext cx="4365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b="1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000" b="1" dirty="0">
                <a:solidFill>
                  <a:srgbClr val="92D050"/>
                </a:solidFill>
              </a:rPr>
              <a:t>Set a random seed number to iterate over the results</a:t>
            </a:r>
            <a:r>
              <a:rPr lang="fa-IR" sz="20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A4DC9509-9187-3567-A5E4-676AAAE62E32}"/>
              </a:ext>
            </a:extLst>
          </p:cNvPr>
          <p:cNvSpPr txBox="1"/>
          <p:nvPr/>
        </p:nvSpPr>
        <p:spPr>
          <a:xfrm>
            <a:off x="815625" y="5015808"/>
            <a:ext cx="392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92D050"/>
                </a:solidFill>
              </a:rPr>
              <a:t>Find the largest value or index in a tensor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6097EF8A-139E-86B9-38FB-4931DB42B8A9}"/>
              </a:ext>
            </a:extLst>
          </p:cNvPr>
          <p:cNvSpPr txBox="1"/>
          <p:nvPr/>
        </p:nvSpPr>
        <p:spPr>
          <a:xfrm>
            <a:off x="796575" y="5292033"/>
            <a:ext cx="4137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92D050"/>
                </a:solidFill>
              </a:rPr>
              <a:t>Find the smallest value or index in a tensor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62417171-7F76-14E3-C7B4-609B1E1BB780}"/>
              </a:ext>
            </a:extLst>
          </p:cNvPr>
          <p:cNvSpPr txBox="1"/>
          <p:nvPr/>
        </p:nvSpPr>
        <p:spPr>
          <a:xfrm>
            <a:off x="1082325" y="5577783"/>
            <a:ext cx="392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92D050"/>
                </a:solidFill>
              </a:rPr>
              <a:t>Base class for hard neural network models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DE6F6922-74F8-AB97-27FB-160F68F1B8DE}"/>
              </a:ext>
            </a:extLst>
          </p:cNvPr>
          <p:cNvSpPr txBox="1"/>
          <p:nvPr/>
        </p:nvSpPr>
        <p:spPr>
          <a:xfrm>
            <a:off x="1434750" y="5825433"/>
            <a:ext cx="392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92D050"/>
                </a:solidFill>
              </a:rPr>
              <a:t>List of layers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ABF44199-684B-00EF-7565-46FAAF38816C}"/>
              </a:ext>
            </a:extLst>
          </p:cNvPr>
          <p:cNvSpPr txBox="1"/>
          <p:nvPr/>
        </p:nvSpPr>
        <p:spPr>
          <a:xfrm>
            <a:off x="1406175" y="6120708"/>
            <a:ext cx="4308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92D050"/>
                </a:solidFill>
              </a:rPr>
              <a:t>Tweak and find patterns and edges</a:t>
            </a:r>
            <a:r>
              <a:rPr lang="en-US" sz="2400" dirty="0">
                <a:solidFill>
                  <a:srgbClr val="FF0000"/>
                </a:solidFill>
              </a:rPr>
              <a:t>,</a:t>
            </a:r>
            <a:r>
              <a:rPr lang="en-US" sz="2400" dirty="0">
                <a:solidFill>
                  <a:srgbClr val="92D050"/>
                </a:solidFill>
              </a:rPr>
              <a:t> etc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  <a:r>
              <a:rPr lang="en-US" sz="2400" dirty="0">
                <a:solidFill>
                  <a:srgbClr val="92D050"/>
                </a:solidFill>
              </a:rPr>
              <a:t> in 2D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4AD51F7B-F8AC-A795-FDE4-BC4CAF959F3D}"/>
              </a:ext>
            </a:extLst>
          </p:cNvPr>
          <p:cNvSpPr txBox="1"/>
          <p:nvPr/>
        </p:nvSpPr>
        <p:spPr>
          <a:xfrm>
            <a:off x="2234851" y="6457890"/>
            <a:ext cx="3689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b="1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000" b="1" dirty="0">
                <a:solidFill>
                  <a:srgbClr val="92D050"/>
                </a:solidFill>
              </a:rPr>
              <a:t>Loss function for multi</a:t>
            </a:r>
            <a:r>
              <a:rPr lang="en-US" sz="2000" b="1" dirty="0">
                <a:solidFill>
                  <a:srgbClr val="FF0000"/>
                </a:solidFill>
              </a:rPr>
              <a:t>-</a:t>
            </a:r>
            <a:r>
              <a:rPr lang="en-US" sz="2000" b="1" dirty="0">
                <a:solidFill>
                  <a:srgbClr val="92D050"/>
                </a:solidFill>
              </a:rPr>
              <a:t>class classification</a:t>
            </a:r>
            <a:r>
              <a:rPr lang="fa-IR" sz="20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2ED9669A-F398-367D-319F-5C612EA9D5FF}"/>
              </a:ext>
            </a:extLst>
          </p:cNvPr>
          <p:cNvSpPr txBox="1"/>
          <p:nvPr/>
        </p:nvSpPr>
        <p:spPr>
          <a:xfrm>
            <a:off x="7378350" y="2082108"/>
            <a:ext cx="3451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000" dirty="0">
                <a:solidFill>
                  <a:srgbClr val="92D050"/>
                </a:solidFill>
              </a:rPr>
              <a:t>Loss function for multi</a:t>
            </a:r>
            <a:r>
              <a:rPr lang="en-US" sz="2000" dirty="0">
                <a:solidFill>
                  <a:srgbClr val="FF0000"/>
                </a:solidFill>
              </a:rPr>
              <a:t>-</a:t>
            </a:r>
            <a:r>
              <a:rPr lang="en-US" sz="2000" dirty="0">
                <a:solidFill>
                  <a:srgbClr val="92D050"/>
                </a:solidFill>
              </a:rPr>
              <a:t>class classification</a:t>
            </a:r>
            <a:r>
              <a:rPr lang="fa-IR" sz="2000" dirty="0">
                <a:solidFill>
                  <a:srgbClr val="FF0000"/>
                </a:solidFill>
                <a:latin typeface="+mj-lt"/>
              </a:rPr>
              <a:t>.</a:t>
            </a:r>
            <a:endParaRPr lang="en-US" sz="2000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D1A511DC-DFA9-4DFF-C250-E53B4DA34D20}"/>
              </a:ext>
            </a:extLst>
          </p:cNvPr>
          <p:cNvSpPr txBox="1"/>
          <p:nvPr/>
        </p:nvSpPr>
        <p:spPr>
          <a:xfrm rot="302165">
            <a:off x="7151428" y="2548833"/>
            <a:ext cx="5032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000" dirty="0">
                <a:solidFill>
                  <a:srgbClr val="92D050"/>
                </a:solidFill>
              </a:rPr>
              <a:t>Activate something that displays the same number if the input</a:t>
            </a:r>
            <a:endParaRPr lang="en-US" sz="2000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238811D5-3D9A-50D1-C412-4A24127CD862}"/>
              </a:ext>
            </a:extLst>
          </p:cNvPr>
          <p:cNvSpPr txBox="1"/>
          <p:nvPr/>
        </p:nvSpPr>
        <p:spPr>
          <a:xfrm rot="237673">
            <a:off x="7511700" y="2767908"/>
            <a:ext cx="392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92D050"/>
                </a:solidFill>
              </a:rPr>
              <a:t>Build a simple chained network model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61C4F211-89E3-EBE1-3002-6732D1469EA2}"/>
              </a:ext>
            </a:extLst>
          </p:cNvPr>
          <p:cNvSpPr txBox="1"/>
          <p:nvPr/>
        </p:nvSpPr>
        <p:spPr>
          <a:xfrm>
            <a:off x="7016400" y="2948883"/>
            <a:ext cx="392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92D050"/>
                </a:solidFill>
              </a:rPr>
              <a:t>Disable gradient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6645C9A4-6B9B-079B-2CED-125BE37EA038}"/>
              </a:ext>
            </a:extLst>
          </p:cNvPr>
          <p:cNvSpPr txBox="1"/>
          <p:nvPr/>
        </p:nvSpPr>
        <p:spPr>
          <a:xfrm>
            <a:off x="6778275" y="3225108"/>
            <a:ext cx="4137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92D050"/>
                </a:solidFill>
              </a:rPr>
              <a:t>Build a tensor that is only one number Has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81996D70-751F-82F9-705D-0DE2CD954529}"/>
              </a:ext>
            </a:extLst>
          </p:cNvPr>
          <p:cNvSpPr txBox="1"/>
          <p:nvPr/>
        </p:nvSpPr>
        <p:spPr>
          <a:xfrm>
            <a:off x="7454550" y="3472758"/>
            <a:ext cx="392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92D050"/>
                </a:solidFill>
              </a:rPr>
              <a:t>Optimization algorithm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0EFC6E6A-9F8C-383B-363E-91BA168C0D51}"/>
              </a:ext>
            </a:extLst>
          </p:cNvPr>
          <p:cNvSpPr txBox="1"/>
          <p:nvPr/>
        </p:nvSpPr>
        <p:spPr>
          <a:xfrm>
            <a:off x="7397400" y="3787083"/>
            <a:ext cx="392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92D050"/>
                </a:solidFill>
              </a:rPr>
              <a:t>Gradient descent optimization algorithm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3EA6F905-9857-BE61-0263-E27A62D16EFD}"/>
              </a:ext>
            </a:extLst>
          </p:cNvPr>
          <p:cNvSpPr txBox="1"/>
          <p:nvPr/>
        </p:nvSpPr>
        <p:spPr>
          <a:xfrm>
            <a:off x="6711600" y="4139509"/>
            <a:ext cx="5375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000" dirty="0">
                <a:solidFill>
                  <a:srgbClr val="92D050"/>
                </a:solidFill>
              </a:rPr>
              <a:t>Activate something as an operation that displays the same </a:t>
            </a:r>
            <a:r>
              <a:rPr lang="en-US" sz="2000" dirty="0">
                <a:solidFill>
                  <a:srgbClr val="92D050"/>
                </a:solidFill>
                <a:highlight>
                  <a:srgbClr val="383838"/>
                </a:highlight>
              </a:rPr>
              <a:t>number if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7CC81120-98E4-3A07-4C72-ADF19FBB8576}"/>
              </a:ext>
            </a:extLst>
          </p:cNvPr>
          <p:cNvSpPr txBox="1"/>
          <p:nvPr/>
        </p:nvSpPr>
        <p:spPr>
          <a:xfrm>
            <a:off x="7054500" y="4396683"/>
            <a:ext cx="4299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000" dirty="0">
                <a:solidFill>
                  <a:srgbClr val="92D050"/>
                </a:solidFill>
              </a:rPr>
              <a:t>Reshape the tensor without changing the data</a:t>
            </a:r>
            <a:r>
              <a:rPr lang="fa-IR" sz="2000" dirty="0">
                <a:solidFill>
                  <a:srgbClr val="FF0000"/>
                </a:solidFill>
                <a:latin typeface="+mj-lt"/>
              </a:rPr>
              <a:t>.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7D4D223E-4CA9-AC7D-3543-FA6D7DCE36EB}"/>
              </a:ext>
            </a:extLst>
          </p:cNvPr>
          <p:cNvSpPr txBox="1"/>
          <p:nvPr/>
        </p:nvSpPr>
        <p:spPr>
          <a:xfrm>
            <a:off x="6759225" y="4711008"/>
            <a:ext cx="392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92D050"/>
                </a:solidFill>
              </a:rPr>
              <a:t>Store the data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8BAA0AD6-7EA4-01C7-33F7-B5C3968424C1}"/>
              </a:ext>
            </a:extLst>
          </p:cNvPr>
          <p:cNvSpPr txBox="1"/>
          <p:nvPr/>
        </p:nvSpPr>
        <p:spPr>
          <a:xfrm>
            <a:off x="7006875" y="5038725"/>
            <a:ext cx="4394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000" dirty="0">
                <a:solidFill>
                  <a:srgbClr val="92D050"/>
                </a:solidFill>
              </a:rPr>
              <a:t>Apply something that displays the same </a:t>
            </a:r>
            <a:r>
              <a:rPr lang="en-US" sz="2000" dirty="0">
                <a:solidFill>
                  <a:srgbClr val="92D050"/>
                </a:solidFill>
                <a:highlight>
                  <a:srgbClr val="383838"/>
                </a:highlight>
              </a:rPr>
              <a:t>number if </a:t>
            </a:r>
            <a:r>
              <a:rPr lang="en-US" sz="2000" dirty="0">
                <a:solidFill>
                  <a:srgbClr val="92D050"/>
                </a:solidFill>
              </a:rPr>
              <a:t>the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99D8F98F-0DC1-5385-F824-A09E10DDF0EB}"/>
              </a:ext>
            </a:extLst>
          </p:cNvPr>
          <p:cNvSpPr txBox="1"/>
          <p:nvPr/>
        </p:nvSpPr>
        <p:spPr>
          <a:xfrm rot="16200000">
            <a:off x="10512079" y="4713210"/>
            <a:ext cx="68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  <a:highlight>
                  <a:srgbClr val="383838"/>
                </a:highlight>
              </a:rPr>
              <a:t>input</a:t>
            </a:r>
            <a:endParaRPr lang="en-US" sz="2000" b="1" dirty="0">
              <a:solidFill>
                <a:srgbClr val="FF0000"/>
              </a:solidFill>
              <a:highlight>
                <a:srgbClr val="383838"/>
              </a:highlight>
              <a:latin typeface="+mj-lt"/>
              <a:cs typeface="+mj-cs"/>
            </a:endParaRPr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566855CB-EF22-905F-F41F-228B6ED58B66}"/>
              </a:ext>
            </a:extLst>
          </p:cNvPr>
          <p:cNvSpPr txBox="1"/>
          <p:nvPr/>
        </p:nvSpPr>
        <p:spPr>
          <a:xfrm>
            <a:off x="6921150" y="5606358"/>
            <a:ext cx="392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92D050"/>
                </a:solidFill>
              </a:rPr>
              <a:t>Create a new tensor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5BF6B64C-CA45-8DA8-00CE-B4373462ED64}"/>
              </a:ext>
            </a:extLst>
          </p:cNvPr>
          <p:cNvSpPr txBox="1"/>
          <p:nvPr/>
        </p:nvSpPr>
        <p:spPr>
          <a:xfrm>
            <a:off x="6540150" y="5892108"/>
            <a:ext cx="392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92D050"/>
                </a:solidFill>
              </a:rPr>
              <a:t>Convert the tensor to GPU</a:t>
            </a:r>
            <a:r>
              <a:rPr lang="en-US" sz="2400" dirty="0">
                <a:solidFill>
                  <a:srgbClr val="FF0000"/>
                </a:solidFill>
              </a:rPr>
              <a:t> or </a:t>
            </a:r>
            <a:r>
              <a:rPr lang="en-US" sz="2400" dirty="0">
                <a:solidFill>
                  <a:srgbClr val="92D050"/>
                </a:solidFill>
              </a:rPr>
              <a:t>CPU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FAE60E02-B2BD-0094-18D5-4BD613CA65B3}"/>
              </a:ext>
            </a:extLst>
          </p:cNvPr>
          <p:cNvSpPr txBox="1"/>
          <p:nvPr/>
        </p:nvSpPr>
        <p:spPr>
          <a:xfrm>
            <a:off x="7130700" y="6187383"/>
            <a:ext cx="392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92D050"/>
                </a:solidFill>
              </a:rPr>
              <a:t>Increasing the dimension to a tensor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CB65385F-9A01-A5BD-EBC4-242A6AD9F22E}"/>
              </a:ext>
            </a:extLst>
          </p:cNvPr>
          <p:cNvSpPr txBox="1"/>
          <p:nvPr/>
        </p:nvSpPr>
        <p:spPr>
          <a:xfrm rot="10800000">
            <a:off x="11363325" y="6339185"/>
            <a:ext cx="592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92D050"/>
                </a:solidFill>
                <a:highlight>
                  <a:srgbClr val="383838"/>
                </a:highlight>
              </a:rPr>
              <a:t>zero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263A850D-5329-EBD4-E2F7-EF8E059454B1}"/>
              </a:ext>
            </a:extLst>
          </p:cNvPr>
          <p:cNvSpPr txBox="1"/>
          <p:nvPr/>
        </p:nvSpPr>
        <p:spPr>
          <a:xfrm rot="16479428">
            <a:off x="10987056" y="2128810"/>
            <a:ext cx="16668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92D050"/>
                </a:solidFill>
                <a:highlight>
                  <a:srgbClr val="383838"/>
                </a:highlight>
              </a:rPr>
              <a:t>number is positive</a:t>
            </a:r>
            <a:r>
              <a:rPr lang="en-US" sz="2000" b="1" dirty="0">
                <a:solidFill>
                  <a:srgbClr val="FF0000"/>
                </a:solidFill>
                <a:highlight>
                  <a:srgbClr val="383838"/>
                </a:highlight>
              </a:rPr>
              <a:t>,</a:t>
            </a:r>
            <a:r>
              <a:rPr lang="en-US" sz="2000" b="1" dirty="0">
                <a:solidFill>
                  <a:srgbClr val="92D050"/>
                </a:solidFill>
                <a:highlight>
                  <a:srgbClr val="383838"/>
                </a:highlight>
              </a:rPr>
              <a:t> </a:t>
            </a:r>
            <a:endParaRPr lang="en-US" sz="2000" b="1" dirty="0">
              <a:solidFill>
                <a:srgbClr val="FF0000"/>
              </a:solidFill>
              <a:highlight>
                <a:srgbClr val="383838"/>
              </a:highlight>
              <a:latin typeface="+mj-lt"/>
              <a:cs typeface="+mj-cs"/>
            </a:endParaRP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02C53BCB-22AF-815E-F040-7A62F583722D}"/>
              </a:ext>
            </a:extLst>
          </p:cNvPr>
          <p:cNvSpPr txBox="1"/>
          <p:nvPr/>
        </p:nvSpPr>
        <p:spPr>
          <a:xfrm rot="5400000">
            <a:off x="10567741" y="5154513"/>
            <a:ext cx="2511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  <a:highlight>
                  <a:srgbClr val="383838"/>
                </a:highlight>
              </a:rPr>
              <a:t>the input number is positive and</a:t>
            </a:r>
            <a:endParaRPr lang="en-US" sz="2000" b="1" dirty="0">
              <a:solidFill>
                <a:srgbClr val="FF0000"/>
              </a:solidFill>
              <a:highlight>
                <a:srgbClr val="383838"/>
              </a:highlight>
              <a:latin typeface="+mj-lt"/>
              <a:cs typeface="+mj-cs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39B62BE4-FA55-F263-2380-0D80DAB52E94}"/>
              </a:ext>
            </a:extLst>
          </p:cNvPr>
          <p:cNvSpPr txBox="1"/>
          <p:nvPr/>
        </p:nvSpPr>
        <p:spPr>
          <a:xfrm rot="16200000">
            <a:off x="10369425" y="5205935"/>
            <a:ext cx="2262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92D050"/>
                </a:solidFill>
                <a:highlight>
                  <a:srgbClr val="383838"/>
                </a:highlight>
              </a:rPr>
              <a:t>if it is zero and negative</a:t>
            </a:r>
            <a:r>
              <a:rPr lang="fa-IR" sz="2400" dirty="0">
                <a:solidFill>
                  <a:srgbClr val="FF0000"/>
                </a:solidFill>
                <a:highlight>
                  <a:srgbClr val="383838"/>
                </a:highlight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C6492A36-5980-80FC-E9F1-C0B930A21772}"/>
              </a:ext>
            </a:extLst>
          </p:cNvPr>
          <p:cNvSpPr txBox="1"/>
          <p:nvPr/>
        </p:nvSpPr>
        <p:spPr>
          <a:xfrm>
            <a:off x="6873525" y="6501708"/>
            <a:ext cx="392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92D050"/>
                </a:solidFill>
              </a:rPr>
              <a:t>Create a tensor that only has zeros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8C9C9375-F376-5681-321A-E7D417273B57}"/>
              </a:ext>
            </a:extLst>
          </p:cNvPr>
          <p:cNvSpPr txBox="1"/>
          <p:nvPr/>
        </p:nvSpPr>
        <p:spPr>
          <a:xfrm rot="415354">
            <a:off x="10635901" y="4482408"/>
            <a:ext cx="775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  <a:highlight>
                  <a:srgbClr val="383838"/>
                </a:highlight>
              </a:rPr>
              <a:t>number</a:t>
            </a:r>
            <a:endParaRPr lang="en-US" sz="2000" b="1" dirty="0">
              <a:solidFill>
                <a:srgbClr val="FF0000"/>
              </a:solidFill>
              <a:highlight>
                <a:srgbClr val="383838"/>
              </a:highlight>
              <a:latin typeface="+mj-lt"/>
              <a:cs typeface="+mj-cs"/>
            </a:endParaRP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FC055825-3205-9E8A-403A-FE683453B090}"/>
              </a:ext>
            </a:extLst>
          </p:cNvPr>
          <p:cNvSpPr txBox="1"/>
          <p:nvPr/>
        </p:nvSpPr>
        <p:spPr>
          <a:xfrm rot="5800190">
            <a:off x="10094320" y="5595489"/>
            <a:ext cx="2124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  <a:highlight>
                  <a:srgbClr val="1C1C1C"/>
                </a:highlight>
              </a:rPr>
              <a:t>number is very small and</a:t>
            </a:r>
            <a:endParaRPr lang="en-US" sz="2000" b="1" dirty="0">
              <a:solidFill>
                <a:srgbClr val="FF0000"/>
              </a:solidFill>
              <a:highlight>
                <a:srgbClr val="1C1C1C"/>
              </a:highlight>
              <a:latin typeface="+mj-lt"/>
              <a:cs typeface="+mj-cs"/>
            </a:endParaRP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DD935873-F0E9-CBF9-4F75-40B80BF7DC37}"/>
              </a:ext>
            </a:extLst>
          </p:cNvPr>
          <p:cNvSpPr txBox="1"/>
          <p:nvPr/>
        </p:nvSpPr>
        <p:spPr>
          <a:xfrm>
            <a:off x="10877550" y="6515040"/>
            <a:ext cx="1571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  <a:highlight>
                  <a:srgbClr val="1C1C1C"/>
                </a:highlight>
              </a:rPr>
              <a:t>negative</a:t>
            </a:r>
            <a:r>
              <a:rPr lang="en-US" sz="2000" dirty="0">
                <a:solidFill>
                  <a:srgbClr val="FF0000"/>
                </a:solidFill>
                <a:highlight>
                  <a:srgbClr val="1C1C1C"/>
                </a:highlight>
              </a:rPr>
              <a:t>,</a:t>
            </a:r>
            <a:r>
              <a:rPr lang="en-US" sz="2000" dirty="0">
                <a:solidFill>
                  <a:srgbClr val="92D050"/>
                </a:solidFill>
                <a:highlight>
                  <a:srgbClr val="1C1C1C"/>
                </a:highlight>
              </a:rPr>
              <a:t> number</a:t>
            </a:r>
            <a:endParaRPr lang="en-US" sz="2000" b="1" dirty="0">
              <a:solidFill>
                <a:srgbClr val="FF0000"/>
              </a:solidFill>
              <a:highlight>
                <a:srgbClr val="1C1C1C"/>
              </a:highlight>
              <a:latin typeface="+mj-lt"/>
              <a:cs typeface="+mj-cs"/>
            </a:endParaRP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5078E5F8-BCC8-F3CD-B055-72073A395DC8}"/>
              </a:ext>
            </a:extLst>
          </p:cNvPr>
          <p:cNvSpPr txBox="1"/>
          <p:nvPr/>
        </p:nvSpPr>
        <p:spPr>
          <a:xfrm rot="16200000">
            <a:off x="8876915" y="3352351"/>
            <a:ext cx="6382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  <a:highlight>
                  <a:srgbClr val="1C1C1C"/>
                </a:highlight>
              </a:rPr>
              <a:t>very small and negative</a:t>
            </a:r>
            <a:r>
              <a:rPr lang="en-US" sz="2000" dirty="0">
                <a:solidFill>
                  <a:srgbClr val="FF0000"/>
                </a:solidFill>
                <a:highlight>
                  <a:srgbClr val="1C1C1C"/>
                </a:highlight>
              </a:rPr>
              <a:t>,</a:t>
            </a:r>
            <a:r>
              <a:rPr lang="en-US" sz="2000" dirty="0">
                <a:solidFill>
                  <a:srgbClr val="92D050"/>
                </a:solidFill>
                <a:highlight>
                  <a:srgbClr val="1C1C1C"/>
                </a:highlight>
              </a:rPr>
              <a:t> close to zero or positive and very large</a:t>
            </a:r>
            <a:r>
              <a:rPr lang="en-US" sz="2000" dirty="0">
                <a:solidFill>
                  <a:srgbClr val="FF0000"/>
                </a:solidFill>
                <a:highlight>
                  <a:srgbClr val="1C1C1C"/>
                </a:highlight>
              </a:rPr>
              <a:t>,</a:t>
            </a:r>
            <a:r>
              <a:rPr lang="en-US" sz="2000" dirty="0">
                <a:solidFill>
                  <a:srgbClr val="92D050"/>
                </a:solidFill>
                <a:highlight>
                  <a:srgbClr val="1C1C1C"/>
                </a:highlight>
              </a:rPr>
              <a:t> close to one</a:t>
            </a:r>
            <a:r>
              <a:rPr lang="fa-IR" sz="2000" dirty="0">
                <a:solidFill>
                  <a:srgbClr val="FF0000"/>
                </a:solidFill>
                <a:highlight>
                  <a:srgbClr val="1C1C1C"/>
                </a:highlight>
              </a:rPr>
              <a:t>.</a:t>
            </a:r>
            <a:endParaRPr lang="en-US" sz="2000" b="1" dirty="0">
              <a:solidFill>
                <a:srgbClr val="FF0000"/>
              </a:solidFill>
              <a:highlight>
                <a:srgbClr val="1C1C1C"/>
              </a:highlight>
              <a:latin typeface="+mj-lt"/>
              <a:cs typeface="+mj-cs"/>
            </a:endParaRP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4BC65C45-363A-F93E-0B66-13869663EE60}"/>
              </a:ext>
            </a:extLst>
          </p:cNvPr>
          <p:cNvSpPr txBox="1"/>
          <p:nvPr/>
        </p:nvSpPr>
        <p:spPr>
          <a:xfrm>
            <a:off x="6730650" y="5339658"/>
            <a:ext cx="392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92D050"/>
                </a:solidFill>
              </a:rPr>
              <a:t>Display the size of the tensor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46" name="TextBox 245">
            <a:extLst>
              <a:ext uri="{FF2B5EF4-FFF2-40B4-BE49-F238E27FC236}">
                <a16:creationId xmlns:a16="http://schemas.microsoft.com/office/drawing/2014/main" id="{32469E68-D4AA-9E88-521C-DB49809C7C3A}"/>
              </a:ext>
            </a:extLst>
          </p:cNvPr>
          <p:cNvSpPr txBox="1"/>
          <p:nvPr/>
        </p:nvSpPr>
        <p:spPr>
          <a:xfrm rot="10800000">
            <a:off x="9377331" y="1395384"/>
            <a:ext cx="2600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92D050"/>
                </a:solidFill>
              </a:rPr>
              <a:t>and zero if it is zero or negative</a:t>
            </a:r>
            <a:r>
              <a:rPr lang="fa-IR" sz="2000" b="1" dirty="0">
                <a:solidFill>
                  <a:srgbClr val="FF0000"/>
                </a:solidFill>
              </a:rPr>
              <a:t>.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id="{5A5043A7-3E2A-C4E2-EE5C-B1A8C928C25D}"/>
              </a:ext>
            </a:extLst>
          </p:cNvPr>
          <p:cNvSpPr txBox="1"/>
          <p:nvPr/>
        </p:nvSpPr>
        <p:spPr>
          <a:xfrm>
            <a:off x="7178325" y="1777308"/>
            <a:ext cx="4842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000" dirty="0">
                <a:solidFill>
                  <a:srgbClr val="92D050"/>
                </a:solidFill>
              </a:rPr>
              <a:t>A layer that takes its input from the output of previous layers</a:t>
            </a:r>
            <a:r>
              <a:rPr lang="fa-IR" sz="2000" dirty="0">
                <a:solidFill>
                  <a:srgbClr val="FF0000"/>
                </a:solidFill>
                <a:latin typeface="+mj-lt"/>
              </a:rPr>
              <a:t>.</a:t>
            </a:r>
            <a:endParaRPr lang="en-US" sz="2000" dirty="0">
              <a:solidFill>
                <a:srgbClr val="FF0000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03749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2" name="voltage.wav"/>
          </p:stSnd>
        </p:sndAc>
      </p:transition>
    </mc:Choice>
    <mc:Fallback>
      <p:transition spd="slow">
        <p:random/>
        <p:sndAc>
          <p:stSnd>
            <p:snd r:embed="rId2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8.33333E-7 3.7037E-6 L -8.33333E-7 -0.07223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2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4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6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8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42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4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6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8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20"/>
                            </p:stCondLst>
                            <p:childTnLst>
                              <p:par>
                                <p:cTn id="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40"/>
                            </p:stCondLst>
                            <p:childTnLst>
                              <p:par>
                                <p:cTn id="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2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60"/>
                            </p:stCondLst>
                            <p:childTnLst>
                              <p:par>
                                <p:cTn id="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80"/>
                            </p:stCondLst>
                            <p:childTnLst>
                              <p:par>
                                <p:cTn id="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2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2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600"/>
                            </p:stCondLst>
                            <p:childTnLst>
                              <p:par>
                                <p:cTn id="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2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2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620"/>
                            </p:stCondLst>
                            <p:childTnLst>
                              <p:par>
                                <p:cTn id="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2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2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40"/>
                            </p:stCondLst>
                            <p:childTnLst>
                              <p:par>
                                <p:cTn id="1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2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2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660"/>
                            </p:stCondLst>
                            <p:childTnLst>
                              <p:par>
                                <p:cTn id="1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2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2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680"/>
                            </p:stCondLst>
                            <p:childTnLst>
                              <p:par>
                                <p:cTn id="1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2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2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700"/>
                            </p:stCondLst>
                            <p:childTnLst>
                              <p:par>
                                <p:cTn id="1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2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2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720"/>
                            </p:stCondLst>
                            <p:childTnLst>
                              <p:par>
                                <p:cTn id="1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2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2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740"/>
                            </p:stCondLst>
                            <p:childTnLst>
                              <p:par>
                                <p:cTn id="1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2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2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760"/>
                            </p:stCondLst>
                            <p:childTnLst>
                              <p:par>
                                <p:cTn id="1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2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2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780"/>
                            </p:stCondLst>
                            <p:childTnLst>
                              <p:par>
                                <p:cTn id="1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2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2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800"/>
                            </p:stCondLst>
                            <p:childTnLst>
                              <p:par>
                                <p:cTn id="1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2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2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820"/>
                            </p:stCondLst>
                            <p:childTnLst>
                              <p:par>
                                <p:cTn id="1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2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2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840"/>
                            </p:stCondLst>
                            <p:childTnLst>
                              <p:par>
                                <p:cTn id="1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2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2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860"/>
                            </p:stCondLst>
                            <p:childTnLst>
                              <p:par>
                                <p:cTn id="1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2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2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880"/>
                            </p:stCondLst>
                            <p:childTnLst>
                              <p:par>
                                <p:cTn id="1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2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2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900"/>
                            </p:stCondLst>
                            <p:childTnLst>
                              <p:par>
                                <p:cTn id="1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2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2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920"/>
                            </p:stCondLst>
                            <p:childTnLst>
                              <p:par>
                                <p:cTn id="1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2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2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940"/>
                            </p:stCondLst>
                            <p:childTnLst>
                              <p:par>
                                <p:cTn id="1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2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2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960"/>
                            </p:stCondLst>
                            <p:childTnLst>
                              <p:par>
                                <p:cTn id="1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2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2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980"/>
                            </p:stCondLst>
                            <p:childTnLst>
                              <p:par>
                                <p:cTn id="1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2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2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000"/>
                            </p:stCondLst>
                            <p:childTnLst>
                              <p:par>
                                <p:cTn id="1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2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2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020"/>
                            </p:stCondLst>
                            <p:childTnLst>
                              <p:par>
                                <p:cTn id="1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2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2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040"/>
                            </p:stCondLst>
                            <p:childTnLst>
                              <p:par>
                                <p:cTn id="2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2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2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060"/>
                            </p:stCondLst>
                            <p:childTnLst>
                              <p:par>
                                <p:cTn id="2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8" dur="2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2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080"/>
                            </p:stCondLst>
                            <p:childTnLst>
                              <p:par>
                                <p:cTn id="2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2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2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100"/>
                            </p:stCondLst>
                            <p:childTnLst>
                              <p:par>
                                <p:cTn id="2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8" dur="2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2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120"/>
                            </p:stCondLst>
                            <p:childTnLst>
                              <p:par>
                                <p:cTn id="2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2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2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140"/>
                            </p:stCondLst>
                            <p:childTnLst>
                              <p:par>
                                <p:cTn id="2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2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2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160"/>
                            </p:stCondLst>
                            <p:childTnLst>
                              <p:par>
                                <p:cTn id="2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3" dur="2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2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2180"/>
                            </p:stCondLst>
                            <p:childTnLst>
                              <p:par>
                                <p:cTn id="2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8" dur="2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2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2200"/>
                            </p:stCondLst>
                            <p:childTnLst>
                              <p:par>
                                <p:cTn id="2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2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2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2220"/>
                            </p:stCondLst>
                            <p:childTnLst>
                              <p:par>
                                <p:cTn id="2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8" dur="2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2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2240"/>
                            </p:stCondLst>
                            <p:childTnLst>
                              <p:par>
                                <p:cTn id="2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2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2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260"/>
                            </p:stCondLst>
                            <p:childTnLst>
                              <p:par>
                                <p:cTn id="2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8" dur="2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9" dur="2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2280"/>
                            </p:stCondLst>
                            <p:childTnLst>
                              <p:par>
                                <p:cTn id="2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2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2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2300"/>
                            </p:stCondLst>
                            <p:childTnLst>
                              <p:par>
                                <p:cTn id="2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8" dur="2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2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2320"/>
                            </p:stCondLst>
                            <p:childTnLst>
                              <p:par>
                                <p:cTn id="2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3" dur="2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4" dur="2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2340"/>
                            </p:stCondLst>
                            <p:childTnLst>
                              <p:par>
                                <p:cTn id="2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8" dur="2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" dur="2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2360"/>
                            </p:stCondLst>
                            <p:childTnLst>
                              <p:par>
                                <p:cTn id="2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2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2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2380"/>
                            </p:stCondLst>
                            <p:childTnLst>
                              <p:par>
                                <p:cTn id="2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8" dur="2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2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2400"/>
                            </p:stCondLst>
                            <p:childTnLst>
                              <p:par>
                                <p:cTn id="2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3" dur="2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4" dur="2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2420"/>
                            </p:stCondLst>
                            <p:childTnLst>
                              <p:par>
                                <p:cTn id="2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8" dur="2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9" dur="2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2440"/>
                            </p:stCondLst>
                            <p:childTnLst>
                              <p:par>
                                <p:cTn id="3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3" dur="2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2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2460"/>
                            </p:stCondLst>
                            <p:childTnLst>
                              <p:par>
                                <p:cTn id="3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8" dur="2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2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2480"/>
                            </p:stCondLst>
                            <p:childTnLst>
                              <p:par>
                                <p:cTn id="3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3" dur="2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4" dur="2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2500"/>
                            </p:stCondLst>
                            <p:childTnLst>
                              <p:par>
                                <p:cTn id="3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8" dur="2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9" dur="2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2520"/>
                            </p:stCondLst>
                            <p:childTnLst>
                              <p:par>
                                <p:cTn id="3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3" dur="2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4" dur="2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2540"/>
                            </p:stCondLst>
                            <p:childTnLst>
                              <p:par>
                                <p:cTn id="3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8" dur="2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2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2560"/>
                            </p:stCondLst>
                            <p:childTnLst>
                              <p:par>
                                <p:cTn id="3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3" dur="2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4" dur="2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2580"/>
                            </p:stCondLst>
                            <p:childTnLst>
                              <p:par>
                                <p:cTn id="3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8" dur="2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9" dur="2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2600"/>
                            </p:stCondLst>
                            <p:childTnLst>
                              <p:par>
                                <p:cTn id="3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3" dur="2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4" dur="2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2620"/>
                            </p:stCondLst>
                            <p:childTnLst>
                              <p:par>
                                <p:cTn id="3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8" dur="2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9" dur="2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2640"/>
                            </p:stCondLst>
                            <p:childTnLst>
                              <p:par>
                                <p:cTn id="3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3" dur="2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4" dur="2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2660"/>
                            </p:stCondLst>
                            <p:childTnLst>
                              <p:par>
                                <p:cTn id="3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8" dur="2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9" dur="2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2680"/>
                            </p:stCondLst>
                            <p:childTnLst>
                              <p:par>
                                <p:cTn id="3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3" dur="2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4" dur="2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2700"/>
                            </p:stCondLst>
                            <p:childTnLst>
                              <p:par>
                                <p:cTn id="3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8" dur="2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9" dur="2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2720"/>
                            </p:stCondLst>
                            <p:childTnLst>
                              <p:par>
                                <p:cTn id="3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3" dur="2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4" dur="2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2740"/>
                            </p:stCondLst>
                            <p:childTnLst>
                              <p:par>
                                <p:cTn id="3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8" dur="2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9" dur="2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2760"/>
                            </p:stCondLst>
                            <p:childTnLst>
                              <p:par>
                                <p:cTn id="3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3" dur="2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4" dur="2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2780"/>
                            </p:stCondLst>
                            <p:childTnLst>
                              <p:par>
                                <p:cTn id="3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8" dur="2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9" dur="2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2800"/>
                            </p:stCondLst>
                            <p:childTnLst>
                              <p:par>
                                <p:cTn id="3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3" dur="2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4" dur="2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2820"/>
                            </p:stCondLst>
                            <p:childTnLst>
                              <p:par>
                                <p:cTn id="3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8" dur="2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9" dur="2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2840"/>
                            </p:stCondLst>
                            <p:childTnLst>
                              <p:par>
                                <p:cTn id="4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3" dur="2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4" dur="2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2860"/>
                            </p:stCondLst>
                            <p:childTnLst>
                              <p:par>
                                <p:cTn id="4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8" dur="2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9" dur="2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2880"/>
                            </p:stCondLst>
                            <p:childTnLst>
                              <p:par>
                                <p:cTn id="4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3" dur="2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4" dur="2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2900"/>
                            </p:stCondLst>
                            <p:childTnLst>
                              <p:par>
                                <p:cTn id="4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8" dur="2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9" dur="2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2920"/>
                            </p:stCondLst>
                            <p:childTnLst>
                              <p:par>
                                <p:cTn id="4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3" dur="2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4" dur="2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2940"/>
                            </p:stCondLst>
                            <p:childTnLst>
                              <p:par>
                                <p:cTn id="4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8" dur="2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9" dur="2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2960"/>
                            </p:stCondLst>
                            <p:childTnLst>
                              <p:par>
                                <p:cTn id="4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3" dur="2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4" dur="2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2980"/>
                            </p:stCondLst>
                            <p:childTnLst>
                              <p:par>
                                <p:cTn id="4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8" dur="2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9" dur="2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3" dur="2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4" dur="2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3020"/>
                            </p:stCondLst>
                            <p:childTnLst>
                              <p:par>
                                <p:cTn id="4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8" dur="2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9" dur="2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3040"/>
                            </p:stCondLst>
                            <p:childTnLst>
                              <p:par>
                                <p:cTn id="4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3" dur="2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4" dur="2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3060"/>
                            </p:stCondLst>
                            <p:childTnLst>
                              <p:par>
                                <p:cTn id="4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8" dur="2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9" dur="2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3080"/>
                            </p:stCondLst>
                            <p:childTnLst>
                              <p:par>
                                <p:cTn id="4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3" dur="2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4" dur="2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3100"/>
                            </p:stCondLst>
                            <p:childTnLst>
                              <p:par>
                                <p:cTn id="4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8" dur="2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9" dur="2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3120"/>
                            </p:stCondLst>
                            <p:childTnLst>
                              <p:par>
                                <p:cTn id="4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3" dur="2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4" dur="2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3140"/>
                            </p:stCondLst>
                            <p:childTnLst>
                              <p:par>
                                <p:cTn id="4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8" dur="2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9" dur="2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3160"/>
                            </p:stCondLst>
                            <p:childTnLst>
                              <p:par>
                                <p:cTn id="4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3" dur="2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4" dur="2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3180"/>
                            </p:stCondLst>
                            <p:childTnLst>
                              <p:par>
                                <p:cTn id="4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8" dur="2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9" dur="2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3200"/>
                            </p:stCondLst>
                            <p:childTnLst>
                              <p:par>
                                <p:cTn id="4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3" dur="2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4" dur="2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3220"/>
                            </p:stCondLst>
                            <p:childTnLst>
                              <p:par>
                                <p:cTn id="4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8" dur="2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9" dur="2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3240"/>
                            </p:stCondLst>
                            <p:childTnLst>
                              <p:par>
                                <p:cTn id="5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3" dur="2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4" dur="2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3260"/>
                            </p:stCondLst>
                            <p:childTnLst>
                              <p:par>
                                <p:cTn id="5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8" dur="2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9" dur="2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3280"/>
                            </p:stCondLst>
                            <p:childTnLst>
                              <p:par>
                                <p:cTn id="5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3" dur="2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4" dur="2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3300"/>
                            </p:stCondLst>
                            <p:childTnLst>
                              <p:par>
                                <p:cTn id="5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8" dur="2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9" dur="2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3320"/>
                            </p:stCondLst>
                            <p:childTnLst>
                              <p:par>
                                <p:cTn id="5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3" dur="2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4" dur="2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3340"/>
                            </p:stCondLst>
                            <p:childTnLst>
                              <p:par>
                                <p:cTn id="5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8" dur="2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9" dur="2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3360"/>
                            </p:stCondLst>
                            <p:childTnLst>
                              <p:par>
                                <p:cTn id="5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3" dur="2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4" dur="2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3380"/>
                            </p:stCondLst>
                            <p:childTnLst>
                              <p:par>
                                <p:cTn id="5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8" dur="2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9" dur="2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3400"/>
                            </p:stCondLst>
                            <p:childTnLst>
                              <p:par>
                                <p:cTn id="5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3" dur="2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4" dur="2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3420"/>
                            </p:stCondLst>
                            <p:childTnLst>
                              <p:par>
                                <p:cTn id="5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8" dur="2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9" dur="2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3440"/>
                            </p:stCondLst>
                            <p:childTnLst>
                              <p:par>
                                <p:cTn id="5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3" dur="2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4" dur="2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3460"/>
                            </p:stCondLst>
                            <p:childTnLst>
                              <p:par>
                                <p:cTn id="5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8" dur="2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9" dur="2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3480"/>
                            </p:stCondLst>
                            <p:childTnLst>
                              <p:par>
                                <p:cTn id="5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3" dur="2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4" dur="2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8" dur="2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9" dur="2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0" fill="hold">
                            <p:stCondLst>
                              <p:cond delay="3520"/>
                            </p:stCondLst>
                            <p:childTnLst>
                              <p:par>
                                <p:cTn id="5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3" dur="2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4" dur="2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build="allAtOnce"/>
      <p:bldP spid="135" grpId="1" build="allAtOnce"/>
      <p:bldP spid="136" grpId="0"/>
      <p:bldP spid="137" grpId="0"/>
      <p:bldP spid="138" grpId="0"/>
      <p:bldP spid="139" grpId="0"/>
      <p:bldP spid="140" grpId="0"/>
      <p:bldP spid="141" grpId="0"/>
      <p:bldP spid="142" grpId="0"/>
      <p:bldP spid="143" grpId="0"/>
      <p:bldP spid="144" grpId="0"/>
      <p:bldP spid="145" grpId="0"/>
      <p:bldP spid="146" grpId="0"/>
      <p:bldP spid="147" grpId="0"/>
      <p:bldP spid="148" grpId="0"/>
      <p:bldP spid="149" grpId="0"/>
      <p:bldP spid="150" grpId="0"/>
      <p:bldP spid="151" grpId="0"/>
      <p:bldP spid="152" grpId="0"/>
      <p:bldP spid="153" grpId="0"/>
      <p:bldP spid="154" grpId="0"/>
      <p:bldP spid="155" grpId="0"/>
      <p:bldP spid="156" grpId="0"/>
      <p:bldP spid="157" grpId="0"/>
      <p:bldP spid="158" grpId="0"/>
      <p:bldP spid="159" grpId="0"/>
      <p:bldP spid="160" grpId="0"/>
      <p:bldP spid="161" grpId="0"/>
      <p:bldP spid="162" grpId="0"/>
      <p:bldP spid="163" grpId="0"/>
      <p:bldP spid="164" grpId="0"/>
      <p:bldP spid="165" grpId="0"/>
      <p:bldP spid="166" grpId="0"/>
      <p:bldP spid="167" grpId="0"/>
      <p:bldP spid="168" grpId="0"/>
      <p:bldP spid="169" grpId="0"/>
      <p:bldP spid="170" grpId="0"/>
      <p:bldP spid="171" grpId="0"/>
      <p:bldP spid="172" grpId="0"/>
      <p:bldP spid="173" grpId="0"/>
      <p:bldP spid="174" grpId="0"/>
      <p:bldP spid="175" grpId="0"/>
      <p:bldP spid="176" grpId="0"/>
      <p:bldP spid="177" grpId="0"/>
      <p:bldP spid="178" grpId="0"/>
      <p:bldP spid="179" grpId="0"/>
      <p:bldP spid="180" grpId="0"/>
      <p:bldP spid="181" grpId="0"/>
      <p:bldP spid="182" grpId="0"/>
      <p:bldP spid="183" grpId="0"/>
      <p:bldP spid="184" grpId="0"/>
      <p:bldP spid="185" grpId="0"/>
      <p:bldP spid="186" grpId="0"/>
      <p:bldP spid="187" grpId="0"/>
      <p:bldP spid="188" grpId="0"/>
      <p:bldP spid="189" grpId="0"/>
      <p:bldP spid="190" grpId="0"/>
      <p:bldP spid="191" grpId="0"/>
      <p:bldP spid="192" grpId="0"/>
      <p:bldP spid="193" grpId="0"/>
      <p:bldP spid="194" grpId="0"/>
      <p:bldP spid="195" grpId="0"/>
      <p:bldP spid="196" grpId="0"/>
      <p:bldP spid="197" grpId="0"/>
      <p:bldP spid="198" grpId="0"/>
      <p:bldP spid="199" grpId="0"/>
      <p:bldP spid="200" grpId="0"/>
      <p:bldP spid="201" grpId="0"/>
      <p:bldP spid="202" grpId="0"/>
      <p:bldP spid="203" grpId="0"/>
      <p:bldP spid="204" grpId="0"/>
      <p:bldP spid="205" grpId="0"/>
      <p:bldP spid="206" grpId="0"/>
      <p:bldP spid="207" grpId="0"/>
      <p:bldP spid="208" grpId="0"/>
      <p:bldP spid="209" grpId="0"/>
      <p:bldP spid="210" grpId="0"/>
      <p:bldP spid="211" grpId="0"/>
      <p:bldP spid="212" grpId="0"/>
      <p:bldP spid="213" grpId="0"/>
      <p:bldP spid="214" grpId="0"/>
      <p:bldP spid="215" grpId="0"/>
      <p:bldP spid="216" grpId="0"/>
      <p:bldP spid="217" grpId="0"/>
      <p:bldP spid="218" grpId="0"/>
      <p:bldP spid="219" grpId="0"/>
      <p:bldP spid="220" grpId="0"/>
      <p:bldP spid="221" grpId="0"/>
      <p:bldP spid="222" grpId="0"/>
      <p:bldP spid="223" grpId="0"/>
      <p:bldP spid="224" grpId="0"/>
      <p:bldP spid="225" grpId="0"/>
      <p:bldP spid="226" grpId="0"/>
      <p:bldP spid="227" grpId="0"/>
      <p:bldP spid="228" grpId="0"/>
      <p:bldP spid="229" grpId="0"/>
      <p:bldP spid="230" grpId="0"/>
      <p:bldP spid="231" grpId="0"/>
      <p:bldP spid="232" grpId="0"/>
      <p:bldP spid="233" grpId="0"/>
      <p:bldP spid="234" grpId="0"/>
      <p:bldP spid="235" grpId="0"/>
      <p:bldP spid="236" grpId="0"/>
      <p:bldP spid="237" grpId="0"/>
      <p:bldP spid="238" grpId="0"/>
      <p:bldP spid="239" grpId="0"/>
      <p:bldP spid="240" grpId="0"/>
      <p:bldP spid="241" grpId="0"/>
      <p:bldP spid="242" grpId="0"/>
      <p:bldP spid="243" grpId="0"/>
      <p:bldP spid="244" grpId="0"/>
      <p:bldP spid="245" grpId="0"/>
      <p:bldP spid="246" grpId="0"/>
      <p:bldP spid="24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AD9FE-B60A-92F2-FDE6-23F86F47D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37142-27FB-68E5-F764-CF885B7A9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07067"/>
          </a:xfrm>
        </p:spPr>
        <p:txBody>
          <a:bodyPr>
            <a:normAutofit/>
          </a:bodyPr>
          <a:lstStyle/>
          <a:p>
            <a:pPr algn="l"/>
            <a:r>
              <a:rPr lang="en-US" sz="8000" dirty="0">
                <a:solidFill>
                  <a:srgbClr val="008000"/>
                </a:solidFill>
              </a:rPr>
              <a:t>Return to library list</a:t>
            </a:r>
            <a:r>
              <a:rPr lang="fa-IR" sz="8000" dirty="0">
                <a:solidFill>
                  <a:srgbClr val="FF0000"/>
                </a:solidFill>
              </a:rPr>
              <a:t>: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A41418-0071-D66E-BE4E-066E91103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055A-8C87-4968-8F9A-02A0AFA2F2DC}" type="slidenum">
              <a:rPr lang="en-US" smtClean="0">
                <a:solidFill>
                  <a:schemeClr val="tx1"/>
                </a:solidFill>
              </a:rPr>
              <a:t>18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Action Button: Blank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55A3DD6D-3B8A-DC2A-61FC-522BF710BD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actionButtonBlank">
            <a:avLst/>
          </a:prstGeom>
          <a:solidFill>
            <a:srgbClr val="008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00" dirty="0">
                <a:solidFill>
                  <a:schemeClr val="bg1"/>
                </a:solidFill>
              </a:rPr>
              <a:t>Return to library list</a:t>
            </a:r>
          </a:p>
        </p:txBody>
      </p:sp>
    </p:spTree>
    <p:extLst>
      <p:ext uri="{BB962C8B-B14F-4D97-AF65-F5344CB8AC3E}">
        <p14:creationId xmlns:p14="http://schemas.microsoft.com/office/powerpoint/2010/main" val="1090044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2" name="voltage.wav"/>
          </p:stSnd>
        </p:sndAc>
      </p:transition>
    </mc:Choice>
    <mc:Fallback>
      <p:transition spd="slow">
        <p:random/>
        <p:sndAc>
          <p:stSnd>
            <p:snd r:embed="rId2" name="voltage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3D745-AADF-2FC5-CD2A-1C6FC463A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CA436-E1EC-4BBB-8472-FA182CD91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438122" cy="1507067"/>
          </a:xfrm>
        </p:spPr>
        <p:txBody>
          <a:bodyPr>
            <a:normAutofit/>
          </a:bodyPr>
          <a:lstStyle/>
          <a:p>
            <a:pPr rtl="1"/>
            <a:r>
              <a:rPr lang="en-US" sz="8000" dirty="0">
                <a:solidFill>
                  <a:srgbClr val="008000"/>
                </a:solidFill>
              </a:rPr>
              <a:t>Library</a:t>
            </a:r>
            <a:r>
              <a:rPr lang="en-US" sz="8000" dirty="0">
                <a:solidFill>
                  <a:srgbClr val="FF0000"/>
                </a:solidFill>
              </a:rPr>
              <a:t>:</a:t>
            </a:r>
            <a:r>
              <a:rPr lang="fa-IR" sz="8000" dirty="0">
                <a:solidFill>
                  <a:srgbClr val="008000"/>
                </a:solidFill>
              </a:rPr>
              <a:t> </a:t>
            </a:r>
            <a:r>
              <a:rPr lang="en-US" sz="8000" dirty="0">
                <a:solidFill>
                  <a:srgbClr val="008000"/>
                </a:solidFill>
              </a:rPr>
              <a:t>FASTAPI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C367B0-E7CD-7549-0B15-00AA05EDA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055A-8C87-4968-8F9A-02A0AFA2F2DC}" type="slidenum">
              <a:rPr lang="en-US" smtClean="0">
                <a:solidFill>
                  <a:schemeClr val="tx1"/>
                </a:solidFill>
              </a:rPr>
              <a:t>19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Action Button: Blank 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100D05C-6B38-9E19-7B95-7450B2BB4E1B}"/>
              </a:ext>
            </a:extLst>
          </p:cNvPr>
          <p:cNvSpPr/>
          <p:nvPr/>
        </p:nvSpPr>
        <p:spPr>
          <a:xfrm>
            <a:off x="10271760" y="0"/>
            <a:ext cx="1920240" cy="1097280"/>
          </a:xfrm>
          <a:prstGeom prst="actionButtonBlank">
            <a:avLst/>
          </a:prstGeom>
          <a:solidFill>
            <a:srgbClr val="008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Return to library list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EDEC55-4CCD-38F5-C7AD-D79DF692529F}"/>
              </a:ext>
            </a:extLst>
          </p:cNvPr>
          <p:cNvSpPr txBox="1"/>
          <p:nvPr/>
        </p:nvSpPr>
        <p:spPr>
          <a:xfrm>
            <a:off x="-1" y="1057471"/>
            <a:ext cx="29260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</a:rPr>
              <a:t>import</a:t>
            </a:r>
            <a:r>
              <a:rPr lang="en-US" sz="3200" dirty="0">
                <a:solidFill>
                  <a:srgbClr val="008000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  <a:highlight>
                  <a:srgbClr val="FFFFFF"/>
                </a:highlight>
              </a:rPr>
              <a:t>fastapi</a:t>
            </a:r>
            <a:r>
              <a:rPr lang="en-US" sz="3200" dirty="0">
                <a:solidFill>
                  <a:srgbClr val="008000"/>
                </a:solidFill>
              </a:rPr>
              <a:t> </a:t>
            </a:r>
            <a:r>
              <a:rPr lang="en-US" sz="3200" dirty="0">
                <a:solidFill>
                  <a:srgbClr val="FFC000"/>
                </a:solidFill>
              </a:rPr>
              <a:t>as</a:t>
            </a:r>
            <a:r>
              <a:rPr lang="en-US" sz="3200" dirty="0">
                <a:solidFill>
                  <a:srgbClr val="008000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  <a:highlight>
                  <a:srgbClr val="FFFFFF"/>
                </a:highlight>
              </a:rPr>
              <a:t>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8695F6-311C-A6FC-42A4-964371B7052F}"/>
              </a:ext>
            </a:extLst>
          </p:cNvPr>
          <p:cNvSpPr txBox="1"/>
          <p:nvPr/>
        </p:nvSpPr>
        <p:spPr>
          <a:xfrm>
            <a:off x="-71877" y="2175900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475527-D4DE-2997-EE48-28085BCA750F}"/>
              </a:ext>
            </a:extLst>
          </p:cNvPr>
          <p:cNvSpPr txBox="1"/>
          <p:nvPr/>
        </p:nvSpPr>
        <p:spPr>
          <a:xfrm>
            <a:off x="-73385" y="2482212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A8F776-8BB2-A6BB-DA22-6D43CA20762B}"/>
              </a:ext>
            </a:extLst>
          </p:cNvPr>
          <p:cNvSpPr txBox="1"/>
          <p:nvPr/>
        </p:nvSpPr>
        <p:spPr>
          <a:xfrm>
            <a:off x="-74893" y="2788522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1FD967-128F-C120-257F-AFA3E860711F}"/>
              </a:ext>
            </a:extLst>
          </p:cNvPr>
          <p:cNvSpPr txBox="1"/>
          <p:nvPr/>
        </p:nvSpPr>
        <p:spPr>
          <a:xfrm>
            <a:off x="-76398" y="3094833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D7BE16-6E93-4A8B-CF99-2417336256EA}"/>
              </a:ext>
            </a:extLst>
          </p:cNvPr>
          <p:cNvSpPr txBox="1"/>
          <p:nvPr/>
        </p:nvSpPr>
        <p:spPr>
          <a:xfrm>
            <a:off x="-77906" y="3401144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9CE879-9A0A-5956-07DC-E7930517E23A}"/>
              </a:ext>
            </a:extLst>
          </p:cNvPr>
          <p:cNvSpPr txBox="1"/>
          <p:nvPr/>
        </p:nvSpPr>
        <p:spPr>
          <a:xfrm>
            <a:off x="-82440" y="3704428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BD92A6-EAB5-34FC-C846-F3162452D3C2}"/>
              </a:ext>
            </a:extLst>
          </p:cNvPr>
          <p:cNvSpPr txBox="1"/>
          <p:nvPr/>
        </p:nvSpPr>
        <p:spPr>
          <a:xfrm>
            <a:off x="-83948" y="4010740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5EF35E-184C-026C-E64E-7360B50AE493}"/>
              </a:ext>
            </a:extLst>
          </p:cNvPr>
          <p:cNvSpPr txBox="1"/>
          <p:nvPr/>
        </p:nvSpPr>
        <p:spPr>
          <a:xfrm>
            <a:off x="-85456" y="4317050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2B9789-2995-5CD0-4538-B5F90795D7B9}"/>
              </a:ext>
            </a:extLst>
          </p:cNvPr>
          <p:cNvSpPr txBox="1"/>
          <p:nvPr/>
        </p:nvSpPr>
        <p:spPr>
          <a:xfrm>
            <a:off x="-86961" y="4623361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AF38C2-8F8C-5872-0879-B4C68B8FD23D}"/>
              </a:ext>
            </a:extLst>
          </p:cNvPr>
          <p:cNvSpPr txBox="1"/>
          <p:nvPr/>
        </p:nvSpPr>
        <p:spPr>
          <a:xfrm>
            <a:off x="-88469" y="4929672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947484-170E-8F33-72DF-E59A988533D7}"/>
              </a:ext>
            </a:extLst>
          </p:cNvPr>
          <p:cNvSpPr txBox="1"/>
          <p:nvPr/>
        </p:nvSpPr>
        <p:spPr>
          <a:xfrm>
            <a:off x="-91493" y="5225409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9469D4-B6E5-AB5F-0777-8B68BD8C2D18}"/>
              </a:ext>
            </a:extLst>
          </p:cNvPr>
          <p:cNvSpPr txBox="1"/>
          <p:nvPr/>
        </p:nvSpPr>
        <p:spPr>
          <a:xfrm>
            <a:off x="-93001" y="5531721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EF263F-5157-C1BC-3BEE-1C1E886D83BC}"/>
              </a:ext>
            </a:extLst>
          </p:cNvPr>
          <p:cNvSpPr txBox="1"/>
          <p:nvPr/>
        </p:nvSpPr>
        <p:spPr>
          <a:xfrm>
            <a:off x="-94509" y="5838031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573B61-70C4-47E7-CEC1-88E1C5FBC987}"/>
              </a:ext>
            </a:extLst>
          </p:cNvPr>
          <p:cNvSpPr txBox="1"/>
          <p:nvPr/>
        </p:nvSpPr>
        <p:spPr>
          <a:xfrm>
            <a:off x="-96014" y="6144342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4B8590-5344-AF5F-4E26-B92F6BB18429}"/>
              </a:ext>
            </a:extLst>
          </p:cNvPr>
          <p:cNvSpPr txBox="1"/>
          <p:nvPr/>
        </p:nvSpPr>
        <p:spPr>
          <a:xfrm>
            <a:off x="-97522" y="6450653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0F5A50-EE16-FAFD-BB3D-93A043BAE88C}"/>
              </a:ext>
            </a:extLst>
          </p:cNvPr>
          <p:cNvSpPr txBox="1"/>
          <p:nvPr/>
        </p:nvSpPr>
        <p:spPr>
          <a:xfrm>
            <a:off x="-82441" y="1875626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4A7EDDE-2DA9-56FE-9837-145C24EF634A}"/>
              </a:ext>
            </a:extLst>
          </p:cNvPr>
          <p:cNvSpPr txBox="1"/>
          <p:nvPr/>
        </p:nvSpPr>
        <p:spPr>
          <a:xfrm>
            <a:off x="-83952" y="1575354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F8FD0F-F622-FE98-1FED-CA688B56FDCB}"/>
              </a:ext>
            </a:extLst>
          </p:cNvPr>
          <p:cNvSpPr txBox="1"/>
          <p:nvPr/>
        </p:nvSpPr>
        <p:spPr>
          <a:xfrm>
            <a:off x="5684615" y="2175900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5069DBB-A59E-15CF-EA55-4B69B753DE0D}"/>
              </a:ext>
            </a:extLst>
          </p:cNvPr>
          <p:cNvSpPr txBox="1"/>
          <p:nvPr/>
        </p:nvSpPr>
        <p:spPr>
          <a:xfrm>
            <a:off x="5683107" y="2482212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F45EC09-40DF-8AA3-77E8-F3E2F1C23BFC}"/>
              </a:ext>
            </a:extLst>
          </p:cNvPr>
          <p:cNvSpPr txBox="1"/>
          <p:nvPr/>
        </p:nvSpPr>
        <p:spPr>
          <a:xfrm>
            <a:off x="5681599" y="2788522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4B880C1-3BFC-F571-6A30-11BDCF99E23C}"/>
              </a:ext>
            </a:extLst>
          </p:cNvPr>
          <p:cNvSpPr txBox="1"/>
          <p:nvPr/>
        </p:nvSpPr>
        <p:spPr>
          <a:xfrm>
            <a:off x="5680094" y="3094833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802C414-831B-93AB-2F98-026DE9BF24DC}"/>
              </a:ext>
            </a:extLst>
          </p:cNvPr>
          <p:cNvSpPr txBox="1"/>
          <p:nvPr/>
        </p:nvSpPr>
        <p:spPr>
          <a:xfrm>
            <a:off x="5678586" y="3401144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E5A764F-6379-0F08-5A1A-C6DB71429C5E}"/>
              </a:ext>
            </a:extLst>
          </p:cNvPr>
          <p:cNvSpPr txBox="1"/>
          <p:nvPr/>
        </p:nvSpPr>
        <p:spPr>
          <a:xfrm>
            <a:off x="5674052" y="3704428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985E7E-9750-E482-9945-6F8BE185305F}"/>
              </a:ext>
            </a:extLst>
          </p:cNvPr>
          <p:cNvSpPr txBox="1"/>
          <p:nvPr/>
        </p:nvSpPr>
        <p:spPr>
          <a:xfrm>
            <a:off x="5672544" y="4010740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0954E06-658B-013C-0CCD-3B9BC340559F}"/>
              </a:ext>
            </a:extLst>
          </p:cNvPr>
          <p:cNvSpPr txBox="1"/>
          <p:nvPr/>
        </p:nvSpPr>
        <p:spPr>
          <a:xfrm>
            <a:off x="5671036" y="4317050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69FF24-3FAC-B70C-B268-A5A5D9E5FE9E}"/>
              </a:ext>
            </a:extLst>
          </p:cNvPr>
          <p:cNvSpPr txBox="1"/>
          <p:nvPr/>
        </p:nvSpPr>
        <p:spPr>
          <a:xfrm>
            <a:off x="5669531" y="4623361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8566E0F-7800-665B-072E-08E1D22E52CD}"/>
              </a:ext>
            </a:extLst>
          </p:cNvPr>
          <p:cNvSpPr txBox="1"/>
          <p:nvPr/>
        </p:nvSpPr>
        <p:spPr>
          <a:xfrm>
            <a:off x="5668023" y="4929672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E5BCE45-72B0-3C9D-9078-5CB7424ACC51}"/>
              </a:ext>
            </a:extLst>
          </p:cNvPr>
          <p:cNvSpPr txBox="1"/>
          <p:nvPr/>
        </p:nvSpPr>
        <p:spPr>
          <a:xfrm>
            <a:off x="5664999" y="5225409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CBF2116-334B-398B-6567-AED1EDFA6F6C}"/>
              </a:ext>
            </a:extLst>
          </p:cNvPr>
          <p:cNvSpPr txBox="1"/>
          <p:nvPr/>
        </p:nvSpPr>
        <p:spPr>
          <a:xfrm>
            <a:off x="5663491" y="5531721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06AAB71-A7AE-465B-6CF2-49CF8BB35706}"/>
              </a:ext>
            </a:extLst>
          </p:cNvPr>
          <p:cNvSpPr txBox="1"/>
          <p:nvPr/>
        </p:nvSpPr>
        <p:spPr>
          <a:xfrm>
            <a:off x="5661983" y="5838031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D848356-9F71-5E05-1326-F2A0CA0BDEC0}"/>
              </a:ext>
            </a:extLst>
          </p:cNvPr>
          <p:cNvSpPr txBox="1"/>
          <p:nvPr/>
        </p:nvSpPr>
        <p:spPr>
          <a:xfrm>
            <a:off x="5660478" y="6144342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F47AFB6-FAAD-986E-5655-DFCA8B9E82A3}"/>
              </a:ext>
            </a:extLst>
          </p:cNvPr>
          <p:cNvSpPr txBox="1"/>
          <p:nvPr/>
        </p:nvSpPr>
        <p:spPr>
          <a:xfrm>
            <a:off x="5658970" y="6450653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DC6CE86-5B24-8F71-7D36-E61911B50AA8}"/>
              </a:ext>
            </a:extLst>
          </p:cNvPr>
          <p:cNvSpPr txBox="1"/>
          <p:nvPr/>
        </p:nvSpPr>
        <p:spPr>
          <a:xfrm>
            <a:off x="5683104" y="1875626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DEAE26E-8F5C-1E96-897B-691AF54E0DA7}"/>
              </a:ext>
            </a:extLst>
          </p:cNvPr>
          <p:cNvSpPr txBox="1"/>
          <p:nvPr/>
        </p:nvSpPr>
        <p:spPr>
          <a:xfrm>
            <a:off x="27790" y="1573664"/>
            <a:ext cx="12503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FastAPI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013182F-BB11-9044-1626-100DB61B49F6}"/>
              </a:ext>
            </a:extLst>
          </p:cNvPr>
          <p:cNvSpPr txBox="1"/>
          <p:nvPr/>
        </p:nvSpPr>
        <p:spPr>
          <a:xfrm>
            <a:off x="27158" y="1879973"/>
            <a:ext cx="17835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@app.get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("/…")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08E265A-A4A8-9F95-4A57-59130A2E8D85}"/>
              </a:ext>
            </a:extLst>
          </p:cNvPr>
          <p:cNvSpPr txBox="1"/>
          <p:nvPr/>
        </p:nvSpPr>
        <p:spPr>
          <a:xfrm>
            <a:off x="36213" y="2177231"/>
            <a:ext cx="17292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@app.post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("/…")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42D48DE-FDFB-4A49-D7A3-622533B22082}"/>
              </a:ext>
            </a:extLst>
          </p:cNvPr>
          <p:cNvSpPr txBox="1"/>
          <p:nvPr/>
        </p:nvSpPr>
        <p:spPr>
          <a:xfrm>
            <a:off x="27158" y="2483539"/>
            <a:ext cx="21004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@app.put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("/…/{…}")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0493CCC-15D5-634C-8868-C778C453B8FD}"/>
              </a:ext>
            </a:extLst>
          </p:cNvPr>
          <p:cNvSpPr txBox="1"/>
          <p:nvPr/>
        </p:nvSpPr>
        <p:spPr>
          <a:xfrm>
            <a:off x="34705" y="2789848"/>
            <a:ext cx="22558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@app.delete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("/…/{…}")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82B1AB3-3FFB-12C3-39DE-E640F32C3026}"/>
              </a:ext>
            </a:extLst>
          </p:cNvPr>
          <p:cNvSpPr txBox="1"/>
          <p:nvPr/>
        </p:nvSpPr>
        <p:spPr>
          <a:xfrm>
            <a:off x="33198" y="3096156"/>
            <a:ext cx="24021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uvicorn main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:</a:t>
            </a:r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app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--</a:t>
            </a:r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reload</a:t>
            </a:r>
            <a:endParaRPr lang="en-US" sz="2400" dirty="0">
              <a:solidFill>
                <a:srgbClr val="FF0000"/>
              </a:solidFill>
              <a:highlight>
                <a:srgbClr val="FFFFFF"/>
              </a:highlight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6766997-5444-DEB7-F39E-7F2CDCA1D931}"/>
              </a:ext>
            </a:extLst>
          </p:cNvPr>
          <p:cNvSpPr txBox="1"/>
          <p:nvPr/>
        </p:nvSpPr>
        <p:spPr>
          <a:xfrm>
            <a:off x="36212" y="3400954"/>
            <a:ext cx="12503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Query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04975ED-7802-243D-250A-8EC7298CCC4C}"/>
              </a:ext>
            </a:extLst>
          </p:cNvPr>
          <p:cNvSpPr txBox="1"/>
          <p:nvPr/>
        </p:nvSpPr>
        <p:spPr>
          <a:xfrm>
            <a:off x="25652" y="3707263"/>
            <a:ext cx="12503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Path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C189FA7-BB16-FA30-FC2E-C6D6D9C8D2AC}"/>
              </a:ext>
            </a:extLst>
          </p:cNvPr>
          <p:cNvSpPr txBox="1"/>
          <p:nvPr/>
        </p:nvSpPr>
        <p:spPr>
          <a:xfrm>
            <a:off x="27159" y="4013573"/>
            <a:ext cx="12503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Body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6836843-DB26-7C8C-F166-F480AE81DBC6}"/>
              </a:ext>
            </a:extLst>
          </p:cNvPr>
          <p:cNvSpPr txBox="1"/>
          <p:nvPr/>
        </p:nvSpPr>
        <p:spPr>
          <a:xfrm>
            <a:off x="25653" y="4319883"/>
            <a:ext cx="16492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class Item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(…):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DCA722A-A134-2570-5B14-27F64FD3F74E}"/>
              </a:ext>
            </a:extLst>
          </p:cNvPr>
          <p:cNvSpPr txBox="1"/>
          <p:nvPr/>
        </p:nvSpPr>
        <p:spPr>
          <a:xfrm>
            <a:off x="27159" y="4626193"/>
            <a:ext cx="16492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Optional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[…]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37EC46C-7520-99C3-B0ED-24634C4D5C3B}"/>
              </a:ext>
            </a:extLst>
          </p:cNvPr>
          <p:cNvSpPr txBox="1"/>
          <p:nvPr/>
        </p:nvSpPr>
        <p:spPr>
          <a:xfrm>
            <a:off x="27159" y="4932504"/>
            <a:ext cx="8600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List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[…]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B092675-D66D-EC8C-7401-A4985BFF8E05}"/>
              </a:ext>
            </a:extLst>
          </p:cNvPr>
          <p:cNvSpPr txBox="1"/>
          <p:nvPr/>
        </p:nvSpPr>
        <p:spPr>
          <a:xfrm>
            <a:off x="18106" y="5237300"/>
            <a:ext cx="20460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@app.get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("/…/{…}")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F5A2E3D-0340-9DC3-8144-5060A7281F29}"/>
              </a:ext>
            </a:extLst>
          </p:cNvPr>
          <p:cNvSpPr txBox="1"/>
          <p:nvPr/>
        </p:nvSpPr>
        <p:spPr>
          <a:xfrm>
            <a:off x="0" y="5548138"/>
            <a:ext cx="1023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Response</a:t>
            </a:r>
            <a:endParaRPr lang="en-US" sz="2400" dirty="0">
              <a:solidFill>
                <a:srgbClr val="FF0000"/>
              </a:solidFill>
              <a:highlight>
                <a:srgbClr val="FFFFFF"/>
              </a:highlight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0D5B747-F827-91D6-ED68-D5FED61D4991}"/>
              </a:ext>
            </a:extLst>
          </p:cNvPr>
          <p:cNvSpPr txBox="1"/>
          <p:nvPr/>
        </p:nvSpPr>
        <p:spPr>
          <a:xfrm>
            <a:off x="0" y="5872554"/>
            <a:ext cx="28337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highlight>
                  <a:srgbClr val="FFFFFF"/>
                </a:highlight>
              </a:rPr>
              <a:t>Status</a:t>
            </a:r>
            <a:r>
              <a:rPr lang="en-US" sz="2000" dirty="0">
                <a:solidFill>
                  <a:srgbClr val="FF0000"/>
                </a:solidFill>
                <a:highlight>
                  <a:srgbClr val="FFFFFF"/>
                </a:highlight>
              </a:rPr>
              <a:t>.</a:t>
            </a:r>
            <a:r>
              <a:rPr lang="en-US" sz="2000" dirty="0">
                <a:solidFill>
                  <a:schemeClr val="bg1"/>
                </a:solidFill>
                <a:highlight>
                  <a:srgbClr val="FFFFFF"/>
                </a:highlight>
              </a:rPr>
              <a:t>HTTP</a:t>
            </a:r>
            <a:r>
              <a:rPr lang="en-US" sz="2000" dirty="0">
                <a:solidFill>
                  <a:srgbClr val="FF0000"/>
                </a:solidFill>
                <a:highlight>
                  <a:srgbClr val="FFFFFF"/>
                </a:highlight>
              </a:rPr>
              <a:t>_</a:t>
            </a:r>
            <a:r>
              <a:rPr lang="en-US" sz="2000" dirty="0">
                <a:solidFill>
                  <a:schemeClr val="bg1"/>
                </a:solidFill>
                <a:highlight>
                  <a:srgbClr val="FFFFFF"/>
                </a:highlight>
              </a:rPr>
              <a:t>404</a:t>
            </a:r>
            <a:r>
              <a:rPr lang="en-US" sz="2000" dirty="0">
                <a:solidFill>
                  <a:srgbClr val="FF0000"/>
                </a:solidFill>
                <a:highlight>
                  <a:srgbClr val="FFFFFF"/>
                </a:highlight>
              </a:rPr>
              <a:t>_</a:t>
            </a:r>
            <a:r>
              <a:rPr lang="en-US" sz="2000" dirty="0">
                <a:solidFill>
                  <a:schemeClr val="bg1"/>
                </a:solidFill>
                <a:highlight>
                  <a:srgbClr val="FFFFFF"/>
                </a:highlight>
              </a:rPr>
              <a:t>NOT</a:t>
            </a:r>
            <a:r>
              <a:rPr lang="en-US" sz="2000" dirty="0">
                <a:solidFill>
                  <a:srgbClr val="FF0000"/>
                </a:solidFill>
                <a:highlight>
                  <a:srgbClr val="FFFFFF"/>
                </a:highlight>
              </a:rPr>
              <a:t>_</a:t>
            </a:r>
            <a:r>
              <a:rPr lang="en-US" sz="2000" dirty="0">
                <a:solidFill>
                  <a:schemeClr val="bg1"/>
                </a:solidFill>
                <a:highlight>
                  <a:srgbClr val="FFFFFF"/>
                </a:highlight>
              </a:rPr>
              <a:t>FOUND</a:t>
            </a:r>
            <a:endParaRPr lang="en-US" sz="2000" dirty="0">
              <a:solidFill>
                <a:srgbClr val="FF0000"/>
              </a:solidFill>
              <a:highlight>
                <a:srgbClr val="FFFFFF"/>
              </a:highlight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3F5781B-EA8F-90D5-CE0E-7FF1D4F94157}"/>
              </a:ext>
            </a:extLst>
          </p:cNvPr>
          <p:cNvSpPr txBox="1"/>
          <p:nvPr/>
        </p:nvSpPr>
        <p:spPr>
          <a:xfrm>
            <a:off x="0" y="6126052"/>
            <a:ext cx="16296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HTTPException</a:t>
            </a:r>
            <a:endParaRPr lang="en-US" sz="2400" dirty="0">
              <a:solidFill>
                <a:srgbClr val="FF0000"/>
              </a:solidFill>
              <a:highlight>
                <a:srgbClr val="FFFFFF"/>
              </a:highlight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E785143-7BC1-9389-F6F6-BC7C19791A72}"/>
              </a:ext>
            </a:extLst>
          </p:cNvPr>
          <p:cNvSpPr txBox="1"/>
          <p:nvPr/>
        </p:nvSpPr>
        <p:spPr>
          <a:xfrm>
            <a:off x="-1" y="6442921"/>
            <a:ext cx="13761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Depends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36855AD-A0DE-BE98-944D-B66B13C954C9}"/>
              </a:ext>
            </a:extLst>
          </p:cNvPr>
          <p:cNvSpPr txBox="1"/>
          <p:nvPr/>
        </p:nvSpPr>
        <p:spPr>
          <a:xfrm>
            <a:off x="5801762" y="1878463"/>
            <a:ext cx="13761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Security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6D897B5-AE34-D6EF-734D-311BF9B4AC7B}"/>
              </a:ext>
            </a:extLst>
          </p:cNvPr>
          <p:cNvSpPr txBox="1"/>
          <p:nvPr/>
        </p:nvSpPr>
        <p:spPr>
          <a:xfrm>
            <a:off x="5791201" y="2166665"/>
            <a:ext cx="23388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OAuth2passwordBearer</a:t>
            </a:r>
            <a:endParaRPr lang="en-US" sz="2400" dirty="0">
              <a:solidFill>
                <a:srgbClr val="FF0000"/>
              </a:solidFill>
              <a:highlight>
                <a:srgbClr val="FFFFFF"/>
              </a:highlight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8488FBD-C5A1-E0D3-6E7C-F7675827C0B8}"/>
              </a:ext>
            </a:extLst>
          </p:cNvPr>
          <p:cNvSpPr txBox="1"/>
          <p:nvPr/>
        </p:nvSpPr>
        <p:spPr>
          <a:xfrm>
            <a:off x="5798748" y="2463922"/>
            <a:ext cx="9279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Request</a:t>
            </a:r>
            <a:endParaRPr lang="en-US" sz="2400" dirty="0">
              <a:solidFill>
                <a:srgbClr val="FF0000"/>
              </a:solidFill>
              <a:highlight>
                <a:srgbClr val="FFFFFF"/>
              </a:highlight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FCBB16A-03F7-31EE-EF70-75189A4D2D3D}"/>
              </a:ext>
            </a:extLst>
          </p:cNvPr>
          <p:cNvSpPr txBox="1"/>
          <p:nvPr/>
        </p:nvSpPr>
        <p:spPr>
          <a:xfrm>
            <a:off x="5788184" y="2770230"/>
            <a:ext cx="11467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Header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1A98858-9790-CCB1-2C55-D8F384BE910E}"/>
              </a:ext>
            </a:extLst>
          </p:cNvPr>
          <p:cNvSpPr txBox="1"/>
          <p:nvPr/>
        </p:nvSpPr>
        <p:spPr>
          <a:xfrm>
            <a:off x="5786676" y="3076539"/>
            <a:ext cx="11467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Cookie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99A1DD4-7706-C9AF-ACA5-82240164C711}"/>
              </a:ext>
            </a:extLst>
          </p:cNvPr>
          <p:cNvSpPr txBox="1"/>
          <p:nvPr/>
        </p:nvSpPr>
        <p:spPr>
          <a:xfrm>
            <a:off x="5794222" y="3382849"/>
            <a:ext cx="8872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File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C40B506-909C-D923-471A-2BE685203E74}"/>
              </a:ext>
            </a:extLst>
          </p:cNvPr>
          <p:cNvSpPr txBox="1"/>
          <p:nvPr/>
        </p:nvSpPr>
        <p:spPr>
          <a:xfrm>
            <a:off x="5783661" y="3689159"/>
            <a:ext cx="11241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UploadFile</a:t>
            </a:r>
            <a:endParaRPr lang="en-US" sz="2400" dirty="0">
              <a:solidFill>
                <a:srgbClr val="FF0000"/>
              </a:solidFill>
              <a:highlight>
                <a:srgbClr val="FFFFFF"/>
              </a:highlight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AC0F3DB-BD9E-BE90-5A38-2EF0218DA84E}"/>
              </a:ext>
            </a:extLst>
          </p:cNvPr>
          <p:cNvSpPr txBox="1"/>
          <p:nvPr/>
        </p:nvSpPr>
        <p:spPr>
          <a:xfrm>
            <a:off x="5783655" y="3995469"/>
            <a:ext cx="22286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@app.middleware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("…")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88B27AF-3FD3-292A-4B82-E13F19CCC5AD}"/>
              </a:ext>
            </a:extLst>
          </p:cNvPr>
          <p:cNvSpPr txBox="1"/>
          <p:nvPr/>
        </p:nvSpPr>
        <p:spPr>
          <a:xfrm>
            <a:off x="5791199" y="4301778"/>
            <a:ext cx="27914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@app.exeption_handler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("…")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B5368D4-011B-3AFF-2C7F-80D81284FCF8}"/>
              </a:ext>
            </a:extLst>
          </p:cNvPr>
          <p:cNvSpPr txBox="1"/>
          <p:nvPr/>
        </p:nvSpPr>
        <p:spPr>
          <a:xfrm>
            <a:off x="5780638" y="4608088"/>
            <a:ext cx="10275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From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E70B840-7866-728A-1CE1-2131899721DC}"/>
              </a:ext>
            </a:extLst>
          </p:cNvPr>
          <p:cNvSpPr txBox="1"/>
          <p:nvPr/>
        </p:nvSpPr>
        <p:spPr>
          <a:xfrm>
            <a:off x="5779130" y="4914398"/>
            <a:ext cx="1273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StaticFiles</a:t>
            </a:r>
            <a:endParaRPr lang="en-US" sz="2400" dirty="0">
              <a:solidFill>
                <a:srgbClr val="FF0000"/>
              </a:solidFill>
              <a:highlight>
                <a:srgbClr val="FFFFFF"/>
              </a:highlight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2D0656A-03F5-C434-E12C-7F62713BD6CD}"/>
              </a:ext>
            </a:extLst>
          </p:cNvPr>
          <p:cNvSpPr txBox="1"/>
          <p:nvPr/>
        </p:nvSpPr>
        <p:spPr>
          <a:xfrm>
            <a:off x="5779130" y="5222215"/>
            <a:ext cx="23508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TemplateResponese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4DBB629-F91A-C21F-B70F-D5F4A9D4E081}"/>
              </a:ext>
            </a:extLst>
          </p:cNvPr>
          <p:cNvSpPr txBox="1"/>
          <p:nvPr/>
        </p:nvSpPr>
        <p:spPr>
          <a:xfrm>
            <a:off x="5777621" y="5519470"/>
            <a:ext cx="16462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Jinja2Templates</a:t>
            </a:r>
            <a:endParaRPr lang="en-US" sz="2400" dirty="0">
              <a:solidFill>
                <a:srgbClr val="FF0000"/>
              </a:solidFill>
              <a:highlight>
                <a:srgbClr val="FFFFFF"/>
              </a:highlight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13A9408-709C-9A82-EDE7-BDD1DBFF9F8D}"/>
              </a:ext>
            </a:extLst>
          </p:cNvPr>
          <p:cNvSpPr txBox="1"/>
          <p:nvPr/>
        </p:nvSpPr>
        <p:spPr>
          <a:xfrm>
            <a:off x="5776114" y="5825779"/>
            <a:ext cx="3404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Background_tasks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:</a:t>
            </a:r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BackgroundTasks</a:t>
            </a:r>
            <a:endParaRPr lang="en-US" sz="2400" dirty="0">
              <a:solidFill>
                <a:srgbClr val="FF0000"/>
              </a:solidFill>
              <a:highlight>
                <a:srgbClr val="FFFFFF"/>
              </a:highlight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F4A33A1-566A-1548-E0C8-B4251152F781}"/>
              </a:ext>
            </a:extLst>
          </p:cNvPr>
          <p:cNvSpPr txBox="1"/>
          <p:nvPr/>
        </p:nvSpPr>
        <p:spPr>
          <a:xfrm>
            <a:off x="5768568" y="6135106"/>
            <a:ext cx="15466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APIRouter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4171D04-BDC6-BD4C-25DE-3B3CF72E4E77}"/>
              </a:ext>
            </a:extLst>
          </p:cNvPr>
          <p:cNvSpPr txBox="1"/>
          <p:nvPr/>
        </p:nvSpPr>
        <p:spPr>
          <a:xfrm>
            <a:off x="5767060" y="6441418"/>
            <a:ext cx="19464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include_router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E170750-ECC1-DB45-CBEA-EA2F2DB97FB3}"/>
              </a:ext>
            </a:extLst>
          </p:cNvPr>
          <p:cNvSpPr txBox="1"/>
          <p:nvPr/>
        </p:nvSpPr>
        <p:spPr>
          <a:xfrm>
            <a:off x="1079119" y="1604821"/>
            <a:ext cx="392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Building the main application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1EFA3FB-F982-8D70-67BD-8FA303F707C8}"/>
              </a:ext>
            </a:extLst>
          </p:cNvPr>
          <p:cNvSpPr txBox="1"/>
          <p:nvPr/>
        </p:nvSpPr>
        <p:spPr>
          <a:xfrm>
            <a:off x="1401201" y="1889196"/>
            <a:ext cx="392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Defining data capture in the main path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00D5C35-0F87-3826-E2B5-F39FF8A9154D}"/>
              </a:ext>
            </a:extLst>
          </p:cNvPr>
          <p:cNvSpPr txBox="1"/>
          <p:nvPr/>
        </p:nvSpPr>
        <p:spPr>
          <a:xfrm>
            <a:off x="1570884" y="2181427"/>
            <a:ext cx="392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Defining data submission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16DDB14-20EF-C094-7897-A18F88924D95}"/>
              </a:ext>
            </a:extLst>
          </p:cNvPr>
          <p:cNvSpPr txBox="1"/>
          <p:nvPr/>
        </p:nvSpPr>
        <p:spPr>
          <a:xfrm>
            <a:off x="2108213" y="2803596"/>
            <a:ext cx="261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Defining data deletion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8F99823-2B13-0022-09DA-792288CBFB0A}"/>
              </a:ext>
            </a:extLst>
          </p:cNvPr>
          <p:cNvSpPr txBox="1"/>
          <p:nvPr/>
        </p:nvSpPr>
        <p:spPr>
          <a:xfrm>
            <a:off x="939289" y="3472899"/>
            <a:ext cx="4433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</a:rPr>
              <a:t>Defining part of site links that start with a</a:t>
            </a:r>
            <a:r>
              <a:rPr lang="fa-IR" sz="2000" dirty="0">
                <a:solidFill>
                  <a:srgbClr val="92D050"/>
                </a:solidFill>
              </a:rPr>
              <a:t> </a:t>
            </a:r>
            <a:r>
              <a:rPr lang="en-US" sz="2000" dirty="0">
                <a:solidFill>
                  <a:srgbClr val="92D050"/>
                </a:solidFill>
              </a:rPr>
              <a:t>question mark</a:t>
            </a:r>
            <a:r>
              <a:rPr lang="fa-IR" sz="2000" dirty="0">
                <a:solidFill>
                  <a:srgbClr val="FF0000"/>
                </a:solidFill>
              </a:rPr>
              <a:t>.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2124A87-8443-8C39-8A15-62D0A608F515}"/>
              </a:ext>
            </a:extLst>
          </p:cNvPr>
          <p:cNvSpPr txBox="1"/>
          <p:nvPr/>
        </p:nvSpPr>
        <p:spPr>
          <a:xfrm>
            <a:off x="788460" y="3755703"/>
            <a:ext cx="392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Defining parameters from the path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6DD4CC5-AD5B-4095-1FCB-24C5C30FA0D7}"/>
              </a:ext>
            </a:extLst>
          </p:cNvPr>
          <p:cNvSpPr txBox="1"/>
          <p:nvPr/>
        </p:nvSpPr>
        <p:spPr>
          <a:xfrm>
            <a:off x="2277896" y="3105254"/>
            <a:ext cx="3481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</a:rPr>
              <a:t>Running the application with an automated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3DB40C5-A8C2-E306-B8E7-0413CCAD7B62}"/>
              </a:ext>
            </a:extLst>
          </p:cNvPr>
          <p:cNvSpPr txBox="1"/>
          <p:nvPr/>
        </p:nvSpPr>
        <p:spPr>
          <a:xfrm>
            <a:off x="1881970" y="2454805"/>
            <a:ext cx="3057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Definition of put for update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6D18E1D-AA34-EDC6-CD8F-54FE2A88C0B4}"/>
              </a:ext>
            </a:extLst>
          </p:cNvPr>
          <p:cNvSpPr txBox="1"/>
          <p:nvPr/>
        </p:nvSpPr>
        <p:spPr>
          <a:xfrm rot="16599530">
            <a:off x="4445292" y="2020427"/>
            <a:ext cx="23863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</a:rPr>
              <a:t>system after changing the code</a:t>
            </a:r>
            <a:r>
              <a:rPr lang="fa-IR" sz="2000" dirty="0">
                <a:solidFill>
                  <a:srgbClr val="FF0000"/>
                </a:solidFill>
              </a:rPr>
              <a:t>.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F74CED79-1484-1A1A-3C29-AAC7A1CB4863}"/>
              </a:ext>
            </a:extLst>
          </p:cNvPr>
          <p:cNvSpPr txBox="1"/>
          <p:nvPr/>
        </p:nvSpPr>
        <p:spPr>
          <a:xfrm>
            <a:off x="1127824" y="4651250"/>
            <a:ext cx="4641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b="1" dirty="0">
                <a:solidFill>
                  <a:srgbClr val="92D050"/>
                </a:solidFill>
              </a:rPr>
              <a:t>Select field in the pydantic library </a:t>
            </a:r>
            <a:r>
              <a:rPr lang="en-US" sz="2000" b="1" dirty="0">
                <a:solidFill>
                  <a:srgbClr val="FF0000"/>
                </a:solidFill>
              </a:rPr>
              <a:t>(</a:t>
            </a:r>
            <a:r>
              <a:rPr lang="en-US" sz="2000" b="1" dirty="0">
                <a:solidFill>
                  <a:srgbClr val="92D050"/>
                </a:solidFill>
              </a:rPr>
              <a:t>research this library</a:t>
            </a:r>
            <a:r>
              <a:rPr lang="en-US" sz="2000" b="1" dirty="0">
                <a:solidFill>
                  <a:srgbClr val="FF0000"/>
                </a:solidFill>
              </a:rPr>
              <a:t>.)</a:t>
            </a:r>
            <a:r>
              <a:rPr lang="fa-IR" sz="20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D790629-5026-200B-1BFA-C50D1E91223A}"/>
              </a:ext>
            </a:extLst>
          </p:cNvPr>
          <p:cNvSpPr txBox="1"/>
          <p:nvPr/>
        </p:nvSpPr>
        <p:spPr>
          <a:xfrm>
            <a:off x="1834834" y="5301700"/>
            <a:ext cx="392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Getting something with a specific ID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0748D29-F49E-361F-AAAA-812498A404C1}"/>
              </a:ext>
            </a:extLst>
          </p:cNvPr>
          <p:cNvSpPr txBox="1"/>
          <p:nvPr/>
        </p:nvSpPr>
        <p:spPr>
          <a:xfrm>
            <a:off x="703619" y="4924627"/>
            <a:ext cx="2209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List of strings as input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F235C95-B3BA-4E7A-1BDF-C5CA6FFF73B5}"/>
              </a:ext>
            </a:extLst>
          </p:cNvPr>
          <p:cNvSpPr txBox="1"/>
          <p:nvPr/>
        </p:nvSpPr>
        <p:spPr>
          <a:xfrm>
            <a:off x="826167" y="5575076"/>
            <a:ext cx="2265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Set a custom response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05EB6DA-DAED-1CB1-2EEA-3E7CA24BAFC3}"/>
              </a:ext>
            </a:extLst>
          </p:cNvPr>
          <p:cNvSpPr txBox="1"/>
          <p:nvPr/>
        </p:nvSpPr>
        <p:spPr>
          <a:xfrm>
            <a:off x="2588979" y="5820173"/>
            <a:ext cx="392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Using status codes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C65B411-DE2E-844F-1661-D302367229F2}"/>
              </a:ext>
            </a:extLst>
          </p:cNvPr>
          <p:cNvSpPr txBox="1"/>
          <p:nvPr/>
        </p:nvSpPr>
        <p:spPr>
          <a:xfrm>
            <a:off x="1410628" y="6140685"/>
            <a:ext cx="392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Sending custom errors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3A5E85B-8452-FFA4-D005-D75B33099F96}"/>
              </a:ext>
            </a:extLst>
          </p:cNvPr>
          <p:cNvSpPr txBox="1"/>
          <p:nvPr/>
        </p:nvSpPr>
        <p:spPr>
          <a:xfrm>
            <a:off x="1118397" y="6489477"/>
            <a:ext cx="392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Managing dependencies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5FA2456-B193-753E-3ADA-3D1BE209188D}"/>
              </a:ext>
            </a:extLst>
          </p:cNvPr>
          <p:cNvSpPr txBox="1"/>
          <p:nvPr/>
        </p:nvSpPr>
        <p:spPr>
          <a:xfrm>
            <a:off x="6898034" y="1835055"/>
            <a:ext cx="392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Security and authentication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42104DAA-7859-D85C-8C5F-7F42BA6CD8B9}"/>
              </a:ext>
            </a:extLst>
          </p:cNvPr>
          <p:cNvSpPr txBox="1"/>
          <p:nvPr/>
        </p:nvSpPr>
        <p:spPr>
          <a:xfrm>
            <a:off x="1308505" y="4341737"/>
            <a:ext cx="392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Defining the data model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EA95498-345B-A410-5C8A-7C5130B0CB73}"/>
              </a:ext>
            </a:extLst>
          </p:cNvPr>
          <p:cNvSpPr txBox="1"/>
          <p:nvPr/>
        </p:nvSpPr>
        <p:spPr>
          <a:xfrm>
            <a:off x="846591" y="4040079"/>
            <a:ext cx="392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Getting data from the body of the site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D350526-D800-E21E-46FA-7836E06146CA}"/>
              </a:ext>
            </a:extLst>
          </p:cNvPr>
          <p:cNvSpPr txBox="1"/>
          <p:nvPr/>
        </p:nvSpPr>
        <p:spPr>
          <a:xfrm>
            <a:off x="7900826" y="2188623"/>
            <a:ext cx="4291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</a:rPr>
              <a:t>Defining the structure to specify data for the passwordless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A695B4D-E6B2-2E52-27C6-01E0C950503F}"/>
              </a:ext>
            </a:extLst>
          </p:cNvPr>
          <p:cNvSpPr txBox="1"/>
          <p:nvPr/>
        </p:nvSpPr>
        <p:spPr>
          <a:xfrm>
            <a:off x="6507890" y="2478183"/>
            <a:ext cx="392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Getting all request information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2D336A8-D0BE-6161-B88D-0FA16988C0CE}"/>
              </a:ext>
            </a:extLst>
          </p:cNvPr>
          <p:cNvSpPr txBox="1"/>
          <p:nvPr/>
        </p:nvSpPr>
        <p:spPr>
          <a:xfrm>
            <a:off x="6770018" y="2795175"/>
            <a:ext cx="392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Reading all input headers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69FEA2A6-F657-41A6-F735-F9CC3357BD80}"/>
              </a:ext>
            </a:extLst>
          </p:cNvPr>
          <p:cNvSpPr txBox="1"/>
          <p:nvPr/>
        </p:nvSpPr>
        <p:spPr>
          <a:xfrm rot="5400000">
            <a:off x="10917730" y="3331623"/>
            <a:ext cx="2331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  <a:highlight>
                  <a:srgbClr val="383838"/>
                </a:highlight>
              </a:rPr>
              <a:t>authentication protocol</a:t>
            </a:r>
            <a:r>
              <a:rPr lang="fa-IR" sz="2000" dirty="0">
                <a:solidFill>
                  <a:srgbClr val="FF0000"/>
                </a:solidFill>
                <a:highlight>
                  <a:srgbClr val="383838"/>
                </a:highlight>
              </a:rPr>
              <a:t>.</a:t>
            </a:r>
            <a:endParaRPr lang="en-US" sz="2000" b="1" dirty="0">
              <a:solidFill>
                <a:srgbClr val="FF0000"/>
              </a:solidFill>
              <a:highlight>
                <a:srgbClr val="383838"/>
              </a:highlight>
              <a:latin typeface="+mj-lt"/>
              <a:cs typeface="+mj-cs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D1E3115-4B84-E141-1665-B3B9384B103D}"/>
              </a:ext>
            </a:extLst>
          </p:cNvPr>
          <p:cNvSpPr txBox="1"/>
          <p:nvPr/>
        </p:nvSpPr>
        <p:spPr>
          <a:xfrm>
            <a:off x="6462170" y="3410871"/>
            <a:ext cx="392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Uploading files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D7EB0B1C-1DAD-73BD-6ECC-F3775EBCBE2F}"/>
              </a:ext>
            </a:extLst>
          </p:cNvPr>
          <p:cNvSpPr txBox="1"/>
          <p:nvPr/>
        </p:nvSpPr>
        <p:spPr>
          <a:xfrm>
            <a:off x="6788306" y="3682143"/>
            <a:ext cx="392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Readable files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9B39397-5C01-A4A9-5ED7-664F0A7976E3}"/>
              </a:ext>
            </a:extLst>
          </p:cNvPr>
          <p:cNvSpPr txBox="1"/>
          <p:nvPr/>
        </p:nvSpPr>
        <p:spPr>
          <a:xfrm>
            <a:off x="7885586" y="3983895"/>
            <a:ext cx="4394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Writing a custom request and </a:t>
            </a:r>
            <a:r>
              <a:rPr lang="en-US" sz="2400" dirty="0">
                <a:solidFill>
                  <a:srgbClr val="92D050"/>
                </a:solidFill>
                <a:highlight>
                  <a:srgbClr val="383838"/>
                </a:highlight>
              </a:rPr>
              <a:t>response broker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C5011D9-AC7E-FF67-032F-8D3D5C1D61F2}"/>
              </a:ext>
            </a:extLst>
          </p:cNvPr>
          <p:cNvSpPr txBox="1"/>
          <p:nvPr/>
        </p:nvSpPr>
        <p:spPr>
          <a:xfrm>
            <a:off x="8479947" y="4322223"/>
            <a:ext cx="1514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Fixing errors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9D3DD0DF-586C-F69E-46F7-CDBA4DE8E83B}"/>
              </a:ext>
            </a:extLst>
          </p:cNvPr>
          <p:cNvSpPr txBox="1"/>
          <p:nvPr/>
        </p:nvSpPr>
        <p:spPr>
          <a:xfrm>
            <a:off x="6648098" y="4630071"/>
            <a:ext cx="392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Getting data from HTML language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0E2B34E0-76E4-EC94-586D-D1167EC43FE2}"/>
              </a:ext>
            </a:extLst>
          </p:cNvPr>
          <p:cNvSpPr txBox="1"/>
          <p:nvPr/>
        </p:nvSpPr>
        <p:spPr>
          <a:xfrm>
            <a:off x="6693818" y="4876959"/>
            <a:ext cx="4626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Displaying static files that exist directly in Google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F3D0DB68-9EBF-412C-4296-0F018D80528B}"/>
              </a:ext>
            </a:extLst>
          </p:cNvPr>
          <p:cNvSpPr txBox="1"/>
          <p:nvPr/>
        </p:nvSpPr>
        <p:spPr>
          <a:xfrm rot="21309973">
            <a:off x="7845963" y="5132992"/>
            <a:ext cx="2852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Rendering HTML templates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AA6A36FA-BF81-A880-87A8-2F0D4BCAD078}"/>
              </a:ext>
            </a:extLst>
          </p:cNvPr>
          <p:cNvSpPr txBox="1"/>
          <p:nvPr/>
        </p:nvSpPr>
        <p:spPr>
          <a:xfrm rot="21309820">
            <a:off x="7178450" y="5389022"/>
            <a:ext cx="4864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Connecting the Fastapi library with the Jinja2 engine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6A86873F-E39A-C566-FCD4-024DD08D8533}"/>
              </a:ext>
            </a:extLst>
          </p:cNvPr>
          <p:cNvSpPr txBox="1"/>
          <p:nvPr/>
        </p:nvSpPr>
        <p:spPr>
          <a:xfrm rot="21167146">
            <a:off x="8998108" y="5745638"/>
            <a:ext cx="3300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</a:rPr>
              <a:t>Running tasks in the background Context</a:t>
            </a:r>
            <a:r>
              <a:rPr lang="fa-IR" sz="2000" dirty="0">
                <a:solidFill>
                  <a:srgbClr val="FF0000"/>
                </a:solidFill>
                <a:latin typeface="+mj-lt"/>
              </a:rPr>
              <a:t>.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D5734441-A448-E3EF-F721-8CF3075A5E01}"/>
              </a:ext>
            </a:extLst>
          </p:cNvPr>
          <p:cNvSpPr txBox="1"/>
          <p:nvPr/>
        </p:nvSpPr>
        <p:spPr>
          <a:xfrm>
            <a:off x="7041290" y="6166263"/>
            <a:ext cx="4983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Split the path where the server responds to the request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4E9AE869-DFAB-7F36-F2C4-0E446BA6C26B}"/>
              </a:ext>
            </a:extLst>
          </p:cNvPr>
          <p:cNvSpPr txBox="1"/>
          <p:nvPr/>
        </p:nvSpPr>
        <p:spPr>
          <a:xfrm>
            <a:off x="7434482" y="6451199"/>
            <a:ext cx="4757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</a:rPr>
              <a:t>Import the path where the server responds to the request</a:t>
            </a:r>
            <a:r>
              <a:rPr lang="en-US" sz="2000" dirty="0">
                <a:solidFill>
                  <a:srgbClr val="FF0000"/>
                </a:solidFill>
              </a:rPr>
              <a:t>;</a:t>
            </a:r>
            <a:r>
              <a:rPr lang="en-US" sz="2000" dirty="0">
                <a:solidFill>
                  <a:srgbClr val="92D050"/>
                </a:solidFill>
              </a:rPr>
              <a:t> from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200782C-0DA9-98BF-6EAC-E8A3FB127B36}"/>
              </a:ext>
            </a:extLst>
          </p:cNvPr>
          <p:cNvSpPr txBox="1"/>
          <p:nvPr/>
        </p:nvSpPr>
        <p:spPr>
          <a:xfrm>
            <a:off x="6751730" y="3106071"/>
            <a:ext cx="392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Reading cookies from the request</a:t>
            </a:r>
            <a:r>
              <a:rPr lang="fa-IR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7C7F0327-51CA-98A3-2E22-FB5A948BA829}"/>
              </a:ext>
            </a:extLst>
          </p:cNvPr>
          <p:cNvSpPr txBox="1"/>
          <p:nvPr/>
        </p:nvSpPr>
        <p:spPr>
          <a:xfrm rot="16200000">
            <a:off x="11494305" y="5991993"/>
            <a:ext cx="1141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</a:rPr>
              <a:t>another file</a:t>
            </a:r>
            <a:r>
              <a:rPr lang="fa-IR" sz="2000" dirty="0">
                <a:solidFill>
                  <a:srgbClr val="FF0000"/>
                </a:solidFill>
                <a:latin typeface="+mj-lt"/>
              </a:rPr>
              <a:t>.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67918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2" name="voltage.wav"/>
          </p:stSnd>
        </p:sndAc>
      </p:transition>
    </mc:Choice>
    <mc:Fallback>
      <p:transition spd="slow">
        <p:random/>
        <p:sndAc>
          <p:stSnd>
            <p:snd r:embed="rId2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6 3.7037E-6 L 2.08333E-6 -0.07223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7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9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1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3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7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9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1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3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50"/>
                            </p:stCondLst>
                            <p:childTnLst>
                              <p:par>
                                <p:cTn id="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470"/>
                            </p:stCondLst>
                            <p:childTnLst>
                              <p:par>
                                <p:cTn id="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90"/>
                            </p:stCondLst>
                            <p:childTnLst>
                              <p:par>
                                <p:cTn id="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2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10"/>
                            </p:stCondLst>
                            <p:childTnLst>
                              <p:par>
                                <p:cTn id="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30"/>
                            </p:stCondLst>
                            <p:childTnLst>
                              <p:par>
                                <p:cTn id="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2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2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50"/>
                            </p:stCondLst>
                            <p:childTnLst>
                              <p:par>
                                <p:cTn id="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2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2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70"/>
                            </p:stCondLst>
                            <p:childTnLst>
                              <p:par>
                                <p:cTn id="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2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2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90"/>
                            </p:stCondLst>
                            <p:childTnLst>
                              <p:par>
                                <p:cTn id="1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2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2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610"/>
                            </p:stCondLst>
                            <p:childTnLst>
                              <p:par>
                                <p:cTn id="1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2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2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630"/>
                            </p:stCondLst>
                            <p:childTnLst>
                              <p:par>
                                <p:cTn id="1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2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2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650"/>
                            </p:stCondLst>
                            <p:childTnLst>
                              <p:par>
                                <p:cTn id="1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2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2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670"/>
                            </p:stCondLst>
                            <p:childTnLst>
                              <p:par>
                                <p:cTn id="1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2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2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690"/>
                            </p:stCondLst>
                            <p:childTnLst>
                              <p:par>
                                <p:cTn id="1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2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2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710"/>
                            </p:stCondLst>
                            <p:childTnLst>
                              <p:par>
                                <p:cTn id="1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2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2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730"/>
                            </p:stCondLst>
                            <p:childTnLst>
                              <p:par>
                                <p:cTn id="1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2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2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50"/>
                            </p:stCondLst>
                            <p:childTnLst>
                              <p:par>
                                <p:cTn id="1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2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2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770"/>
                            </p:stCondLst>
                            <p:childTnLst>
                              <p:par>
                                <p:cTn id="1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2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2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790"/>
                            </p:stCondLst>
                            <p:childTnLst>
                              <p:par>
                                <p:cTn id="1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2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2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810"/>
                            </p:stCondLst>
                            <p:childTnLst>
                              <p:par>
                                <p:cTn id="1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2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2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830"/>
                            </p:stCondLst>
                            <p:childTnLst>
                              <p:par>
                                <p:cTn id="1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2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2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850"/>
                            </p:stCondLst>
                            <p:childTnLst>
                              <p:par>
                                <p:cTn id="1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2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2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870"/>
                            </p:stCondLst>
                            <p:childTnLst>
                              <p:par>
                                <p:cTn id="1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2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2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890"/>
                            </p:stCondLst>
                            <p:childTnLst>
                              <p:par>
                                <p:cTn id="1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2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2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910"/>
                            </p:stCondLst>
                            <p:childTnLst>
                              <p:par>
                                <p:cTn id="1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2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2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930"/>
                            </p:stCondLst>
                            <p:childTnLst>
                              <p:par>
                                <p:cTn id="1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2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2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950"/>
                            </p:stCondLst>
                            <p:childTnLst>
                              <p:par>
                                <p:cTn id="1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2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2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970"/>
                            </p:stCondLst>
                            <p:childTnLst>
                              <p:par>
                                <p:cTn id="1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2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2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990"/>
                            </p:stCondLst>
                            <p:childTnLst>
                              <p:par>
                                <p:cTn id="2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2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2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010"/>
                            </p:stCondLst>
                            <p:childTnLst>
                              <p:par>
                                <p:cTn id="2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8" dur="2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2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030"/>
                            </p:stCondLst>
                            <p:childTnLst>
                              <p:par>
                                <p:cTn id="2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2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2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050"/>
                            </p:stCondLst>
                            <p:childTnLst>
                              <p:par>
                                <p:cTn id="2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8" dur="2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2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070"/>
                            </p:stCondLst>
                            <p:childTnLst>
                              <p:par>
                                <p:cTn id="2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2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2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090"/>
                            </p:stCondLst>
                            <p:childTnLst>
                              <p:par>
                                <p:cTn id="2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2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2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110"/>
                            </p:stCondLst>
                            <p:childTnLst>
                              <p:par>
                                <p:cTn id="2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3" dur="2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2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2130"/>
                            </p:stCondLst>
                            <p:childTnLst>
                              <p:par>
                                <p:cTn id="2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8" dur="2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2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2150"/>
                            </p:stCondLst>
                            <p:childTnLst>
                              <p:par>
                                <p:cTn id="2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2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2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2170"/>
                            </p:stCondLst>
                            <p:childTnLst>
                              <p:par>
                                <p:cTn id="2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8" dur="2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2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2190"/>
                            </p:stCondLst>
                            <p:childTnLst>
                              <p:par>
                                <p:cTn id="2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2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2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210"/>
                            </p:stCondLst>
                            <p:childTnLst>
                              <p:par>
                                <p:cTn id="2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8" dur="2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9" dur="2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2230"/>
                            </p:stCondLst>
                            <p:childTnLst>
                              <p:par>
                                <p:cTn id="2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2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2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8" dur="2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2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2270"/>
                            </p:stCondLst>
                            <p:childTnLst>
                              <p:par>
                                <p:cTn id="2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3" dur="2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4" dur="2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2290"/>
                            </p:stCondLst>
                            <p:childTnLst>
                              <p:par>
                                <p:cTn id="2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8" dur="2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" dur="2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2310"/>
                            </p:stCondLst>
                            <p:childTnLst>
                              <p:par>
                                <p:cTn id="2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2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2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2330"/>
                            </p:stCondLst>
                            <p:childTnLst>
                              <p:par>
                                <p:cTn id="2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8" dur="2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2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2350"/>
                            </p:stCondLst>
                            <p:childTnLst>
                              <p:par>
                                <p:cTn id="2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3" dur="2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4" dur="2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2370"/>
                            </p:stCondLst>
                            <p:childTnLst>
                              <p:par>
                                <p:cTn id="2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8" dur="2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9" dur="2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2390"/>
                            </p:stCondLst>
                            <p:childTnLst>
                              <p:par>
                                <p:cTn id="3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3" dur="2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2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2410"/>
                            </p:stCondLst>
                            <p:childTnLst>
                              <p:par>
                                <p:cTn id="3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8" dur="2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2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2430"/>
                            </p:stCondLst>
                            <p:childTnLst>
                              <p:par>
                                <p:cTn id="3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3" dur="2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4" dur="2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2450"/>
                            </p:stCondLst>
                            <p:childTnLst>
                              <p:par>
                                <p:cTn id="3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8" dur="2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9" dur="2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2470"/>
                            </p:stCondLst>
                            <p:childTnLst>
                              <p:par>
                                <p:cTn id="3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3" dur="2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4" dur="2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2490"/>
                            </p:stCondLst>
                            <p:childTnLst>
                              <p:par>
                                <p:cTn id="3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8" dur="2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2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2510"/>
                            </p:stCondLst>
                            <p:childTnLst>
                              <p:par>
                                <p:cTn id="3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3" dur="2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4" dur="2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2530"/>
                            </p:stCondLst>
                            <p:childTnLst>
                              <p:par>
                                <p:cTn id="3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8" dur="2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9" dur="2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2550"/>
                            </p:stCondLst>
                            <p:childTnLst>
                              <p:par>
                                <p:cTn id="3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3" dur="2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4" dur="2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2570"/>
                            </p:stCondLst>
                            <p:childTnLst>
                              <p:par>
                                <p:cTn id="3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8" dur="2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9" dur="2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2590"/>
                            </p:stCondLst>
                            <p:childTnLst>
                              <p:par>
                                <p:cTn id="3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3" dur="2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4" dur="2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2610"/>
                            </p:stCondLst>
                            <p:childTnLst>
                              <p:par>
                                <p:cTn id="3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8" dur="2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9" dur="2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2630"/>
                            </p:stCondLst>
                            <p:childTnLst>
                              <p:par>
                                <p:cTn id="3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3" dur="2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4" dur="2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2650"/>
                            </p:stCondLst>
                            <p:childTnLst>
                              <p:par>
                                <p:cTn id="3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8" dur="2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9" dur="2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2670"/>
                            </p:stCondLst>
                            <p:childTnLst>
                              <p:par>
                                <p:cTn id="3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3" dur="2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4" dur="2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2690"/>
                            </p:stCondLst>
                            <p:childTnLst>
                              <p:par>
                                <p:cTn id="3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8" dur="2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9" dur="2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2710"/>
                            </p:stCondLst>
                            <p:childTnLst>
                              <p:par>
                                <p:cTn id="3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3" dur="2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4" dur="2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2730"/>
                            </p:stCondLst>
                            <p:childTnLst>
                              <p:par>
                                <p:cTn id="3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8" dur="2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9" dur="2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2750"/>
                            </p:stCondLst>
                            <p:childTnLst>
                              <p:par>
                                <p:cTn id="3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3" dur="2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4" dur="2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2770"/>
                            </p:stCondLst>
                            <p:childTnLst>
                              <p:par>
                                <p:cTn id="3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8" dur="2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9" dur="2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2790"/>
                            </p:stCondLst>
                            <p:childTnLst>
                              <p:par>
                                <p:cTn id="4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3" dur="2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4" dur="2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2810"/>
                            </p:stCondLst>
                            <p:childTnLst>
                              <p:par>
                                <p:cTn id="4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8" dur="2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9" dur="2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2830"/>
                            </p:stCondLst>
                            <p:childTnLst>
                              <p:par>
                                <p:cTn id="4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3" dur="2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4" dur="2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2850"/>
                            </p:stCondLst>
                            <p:childTnLst>
                              <p:par>
                                <p:cTn id="4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8" dur="2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9" dur="2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2870"/>
                            </p:stCondLst>
                            <p:childTnLst>
                              <p:par>
                                <p:cTn id="4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3" dur="2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4" dur="2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2890"/>
                            </p:stCondLst>
                            <p:childTnLst>
                              <p:par>
                                <p:cTn id="4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8" dur="2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9" dur="2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2910"/>
                            </p:stCondLst>
                            <p:childTnLst>
                              <p:par>
                                <p:cTn id="4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3" dur="2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4" dur="2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2930"/>
                            </p:stCondLst>
                            <p:childTnLst>
                              <p:par>
                                <p:cTn id="4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8" dur="2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9" dur="2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2950"/>
                            </p:stCondLst>
                            <p:childTnLst>
                              <p:par>
                                <p:cTn id="4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3" dur="2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4" dur="2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2970"/>
                            </p:stCondLst>
                            <p:childTnLst>
                              <p:par>
                                <p:cTn id="4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8" dur="2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9" dur="2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2990"/>
                            </p:stCondLst>
                            <p:childTnLst>
                              <p:par>
                                <p:cTn id="4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3" dur="2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4" dur="2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3010"/>
                            </p:stCondLst>
                            <p:childTnLst>
                              <p:par>
                                <p:cTn id="4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8" dur="2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9" dur="2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3030"/>
                            </p:stCondLst>
                            <p:childTnLst>
                              <p:par>
                                <p:cTn id="4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3" dur="2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4" dur="2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3050"/>
                            </p:stCondLst>
                            <p:childTnLst>
                              <p:par>
                                <p:cTn id="4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8" dur="2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9" dur="2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3070"/>
                            </p:stCondLst>
                            <p:childTnLst>
                              <p:par>
                                <p:cTn id="4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3" dur="2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4" dur="2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3090"/>
                            </p:stCondLst>
                            <p:childTnLst>
                              <p:par>
                                <p:cTn id="4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8" dur="2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9" dur="2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3110"/>
                            </p:stCondLst>
                            <p:childTnLst>
                              <p:par>
                                <p:cTn id="4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3" dur="2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4" dur="2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3130"/>
                            </p:stCondLst>
                            <p:childTnLst>
                              <p:par>
                                <p:cTn id="4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8" dur="2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9" dur="2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3150"/>
                            </p:stCondLst>
                            <p:childTnLst>
                              <p:par>
                                <p:cTn id="4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3" dur="2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4" dur="2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3170"/>
                            </p:stCondLst>
                            <p:childTnLst>
                              <p:par>
                                <p:cTn id="4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8" dur="2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9" dur="2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3190"/>
                            </p:stCondLst>
                            <p:childTnLst>
                              <p:par>
                                <p:cTn id="5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3" dur="2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4" dur="2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3210"/>
                            </p:stCondLst>
                            <p:childTnLst>
                              <p:par>
                                <p:cTn id="5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8" dur="2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9" dur="2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3230"/>
                            </p:stCondLst>
                            <p:childTnLst>
                              <p:par>
                                <p:cTn id="5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3" dur="2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4" dur="2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3250"/>
                            </p:stCondLst>
                            <p:childTnLst>
                              <p:par>
                                <p:cTn id="5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8" dur="2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9" dur="2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3270"/>
                            </p:stCondLst>
                            <p:childTnLst>
                              <p:par>
                                <p:cTn id="5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3" dur="2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4" dur="2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5" grpId="1" build="allAtOnce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D3075-6E44-255C-B1B2-8BA08D77B3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651" y="647700"/>
            <a:ext cx="12191999" cy="85725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00B0F0"/>
                </a:solidFill>
              </a:rPr>
              <a:t>An explanation of Python code themes and libraries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D8BE57-516F-EBB7-08BE-AEAE9DBE1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85725" y="0"/>
            <a:ext cx="12693715" cy="1032156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In the name of God</a:t>
            </a:r>
            <a:r>
              <a:rPr lang="en-US" sz="6000" dirty="0">
                <a:solidFill>
                  <a:srgbClr val="FF0000"/>
                </a:solidFill>
              </a:rPr>
              <a:t>, </a:t>
            </a:r>
            <a:r>
              <a:rPr lang="en-US" sz="6000" dirty="0">
                <a:solidFill>
                  <a:srgbClr val="FFFF00"/>
                </a:solidFill>
              </a:rPr>
              <a:t>the most gracious</a:t>
            </a:r>
            <a:r>
              <a:rPr lang="en-US" sz="6000" dirty="0">
                <a:solidFill>
                  <a:srgbClr val="FF0000"/>
                </a:solidFill>
              </a:rPr>
              <a:t>,</a:t>
            </a:r>
            <a:r>
              <a:rPr lang="en-US" sz="6000" dirty="0">
                <a:solidFill>
                  <a:srgbClr val="FFFF00"/>
                </a:solidFill>
              </a:rPr>
              <a:t> the most merciful</a:t>
            </a:r>
            <a:r>
              <a:rPr lang="en-US" sz="60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DE9B28-160F-9C96-8738-DD82A342C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055A-8C87-4968-8F9A-02A0AFA2F2DC}" type="slidenum">
              <a:rPr lang="en-US" smtClean="0">
                <a:solidFill>
                  <a:schemeClr val="tx1"/>
                </a:solidFill>
              </a:rPr>
              <a:t>2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6B6F15-DC95-288D-E04F-8CD6208617F4}"/>
              </a:ext>
            </a:extLst>
          </p:cNvPr>
          <p:cNvSpPr txBox="1"/>
          <p:nvPr/>
        </p:nvSpPr>
        <p:spPr>
          <a:xfrm>
            <a:off x="4245428" y="1978090"/>
            <a:ext cx="3643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Researcher</a:t>
            </a:r>
            <a:r>
              <a:rPr lang="en-US" sz="3600" dirty="0">
                <a:solidFill>
                  <a:srgbClr val="FF0000"/>
                </a:solidFill>
              </a:rPr>
              <a:t>: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FFC000"/>
                </a:solidFill>
              </a:rPr>
              <a:t>Behrad Navabi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52809F-D043-9BD2-F43E-6E73D515DF0D}"/>
              </a:ext>
            </a:extLst>
          </p:cNvPr>
          <p:cNvSpPr txBox="1"/>
          <p:nvPr/>
        </p:nvSpPr>
        <p:spPr>
          <a:xfrm>
            <a:off x="2111828" y="1421363"/>
            <a:ext cx="7866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709D5"/>
                </a:solidFill>
              </a:rPr>
              <a:t>Animation Maker and PowerPoint Maker</a:t>
            </a:r>
            <a:r>
              <a:rPr lang="en-US" sz="3600" dirty="0">
                <a:solidFill>
                  <a:srgbClr val="FF0000"/>
                </a:solidFill>
              </a:rPr>
              <a:t>: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F709D5"/>
                </a:solidFill>
              </a:rPr>
              <a:t>Daniel ali nassiry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A2C8D71-D757-B0CE-2B5E-F8E801E7CF56}"/>
              </a:ext>
            </a:extLst>
          </p:cNvPr>
          <p:cNvGrpSpPr/>
          <p:nvPr/>
        </p:nvGrpSpPr>
        <p:grpSpPr>
          <a:xfrm>
            <a:off x="0" y="2584579"/>
            <a:ext cx="6510906" cy="4273421"/>
            <a:chOff x="0" y="2584579"/>
            <a:chExt cx="6510906" cy="427342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878F5D6-FD49-72DF-BA98-8AE1F18C3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3078"/>
              <a:ext cx="6510906" cy="369492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5A0EDCC-2EE6-8DCF-433D-24504FAD6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584579"/>
              <a:ext cx="681134" cy="681134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DE67CDA5-7318-A0E1-9D87-BE1E02919411}"/>
              </a:ext>
            </a:extLst>
          </p:cNvPr>
          <p:cNvSpPr/>
          <p:nvPr/>
        </p:nvSpPr>
        <p:spPr>
          <a:xfrm>
            <a:off x="12426606" y="5352222"/>
            <a:ext cx="321234" cy="385998"/>
          </a:xfrm>
          <a:custGeom>
            <a:avLst/>
            <a:gdLst>
              <a:gd name="connsiteX0" fmla="*/ 0 w 896293"/>
              <a:gd name="connsiteY0" fmla="*/ 0 h 570368"/>
              <a:gd name="connsiteX1" fmla="*/ 896293 w 896293"/>
              <a:gd name="connsiteY1" fmla="*/ 0 h 570368"/>
              <a:gd name="connsiteX2" fmla="*/ 896293 w 896293"/>
              <a:gd name="connsiteY2" fmla="*/ 570368 h 570368"/>
              <a:gd name="connsiteX3" fmla="*/ 0 w 896293"/>
              <a:gd name="connsiteY3" fmla="*/ 570368 h 570368"/>
              <a:gd name="connsiteX4" fmla="*/ 0 w 896293"/>
              <a:gd name="connsiteY4" fmla="*/ 0 h 570368"/>
              <a:gd name="connsiteX0" fmla="*/ 27160 w 896293"/>
              <a:gd name="connsiteY0" fmla="*/ 0 h 851025"/>
              <a:gd name="connsiteX1" fmla="*/ 896293 w 896293"/>
              <a:gd name="connsiteY1" fmla="*/ 280657 h 851025"/>
              <a:gd name="connsiteX2" fmla="*/ 896293 w 896293"/>
              <a:gd name="connsiteY2" fmla="*/ 851025 h 851025"/>
              <a:gd name="connsiteX3" fmla="*/ 0 w 896293"/>
              <a:gd name="connsiteY3" fmla="*/ 851025 h 851025"/>
              <a:gd name="connsiteX4" fmla="*/ 27160 w 896293"/>
              <a:gd name="connsiteY4" fmla="*/ 0 h 851025"/>
              <a:gd name="connsiteX0" fmla="*/ 27160 w 896293"/>
              <a:gd name="connsiteY0" fmla="*/ 0 h 851025"/>
              <a:gd name="connsiteX1" fmla="*/ 896293 w 896293"/>
              <a:gd name="connsiteY1" fmla="*/ 280657 h 851025"/>
              <a:gd name="connsiteX2" fmla="*/ 896293 w 896293"/>
              <a:gd name="connsiteY2" fmla="*/ 851025 h 851025"/>
              <a:gd name="connsiteX3" fmla="*/ 536960 w 896293"/>
              <a:gd name="connsiteY3" fmla="*/ 850791 h 851025"/>
              <a:gd name="connsiteX4" fmla="*/ 0 w 896293"/>
              <a:gd name="connsiteY4" fmla="*/ 851025 h 851025"/>
              <a:gd name="connsiteX5" fmla="*/ 27160 w 896293"/>
              <a:gd name="connsiteY5" fmla="*/ 0 h 851025"/>
              <a:gd name="connsiteX0" fmla="*/ 27160 w 896293"/>
              <a:gd name="connsiteY0" fmla="*/ 0 h 1127250"/>
              <a:gd name="connsiteX1" fmla="*/ 896293 w 896293"/>
              <a:gd name="connsiteY1" fmla="*/ 280657 h 1127250"/>
              <a:gd name="connsiteX2" fmla="*/ 736749 w 896293"/>
              <a:gd name="connsiteY2" fmla="*/ 1127250 h 1127250"/>
              <a:gd name="connsiteX3" fmla="*/ 536960 w 896293"/>
              <a:gd name="connsiteY3" fmla="*/ 850791 h 1127250"/>
              <a:gd name="connsiteX4" fmla="*/ 0 w 896293"/>
              <a:gd name="connsiteY4" fmla="*/ 851025 h 1127250"/>
              <a:gd name="connsiteX5" fmla="*/ 27160 w 896293"/>
              <a:gd name="connsiteY5" fmla="*/ 0 h 1127250"/>
              <a:gd name="connsiteX0" fmla="*/ 27160 w 896293"/>
              <a:gd name="connsiteY0" fmla="*/ 0 h 1127250"/>
              <a:gd name="connsiteX1" fmla="*/ 896293 w 896293"/>
              <a:gd name="connsiteY1" fmla="*/ 280657 h 1127250"/>
              <a:gd name="connsiteX2" fmla="*/ 772704 w 896293"/>
              <a:gd name="connsiteY2" fmla="*/ 917465 h 1127250"/>
              <a:gd name="connsiteX3" fmla="*/ 736749 w 896293"/>
              <a:gd name="connsiteY3" fmla="*/ 1127250 h 1127250"/>
              <a:gd name="connsiteX4" fmla="*/ 536960 w 896293"/>
              <a:gd name="connsiteY4" fmla="*/ 850791 h 1127250"/>
              <a:gd name="connsiteX5" fmla="*/ 0 w 896293"/>
              <a:gd name="connsiteY5" fmla="*/ 851025 h 1127250"/>
              <a:gd name="connsiteX6" fmla="*/ 27160 w 896293"/>
              <a:gd name="connsiteY6" fmla="*/ 0 h 1127250"/>
              <a:gd name="connsiteX0" fmla="*/ 27160 w 1025117"/>
              <a:gd name="connsiteY0" fmla="*/ 0 h 1127250"/>
              <a:gd name="connsiteX1" fmla="*/ 896293 w 1025117"/>
              <a:gd name="connsiteY1" fmla="*/ 280657 h 1127250"/>
              <a:gd name="connsiteX2" fmla="*/ 1025117 w 1025117"/>
              <a:gd name="connsiteY2" fmla="*/ 960328 h 1127250"/>
              <a:gd name="connsiteX3" fmla="*/ 736749 w 1025117"/>
              <a:gd name="connsiteY3" fmla="*/ 1127250 h 1127250"/>
              <a:gd name="connsiteX4" fmla="*/ 536960 w 1025117"/>
              <a:gd name="connsiteY4" fmla="*/ 850791 h 1127250"/>
              <a:gd name="connsiteX5" fmla="*/ 0 w 1025117"/>
              <a:gd name="connsiteY5" fmla="*/ 851025 h 1127250"/>
              <a:gd name="connsiteX6" fmla="*/ 27160 w 1025117"/>
              <a:gd name="connsiteY6" fmla="*/ 0 h 1127250"/>
              <a:gd name="connsiteX0" fmla="*/ 27160 w 1025117"/>
              <a:gd name="connsiteY0" fmla="*/ 0 h 1127250"/>
              <a:gd name="connsiteX1" fmla="*/ 896293 w 1025117"/>
              <a:gd name="connsiteY1" fmla="*/ 280657 h 1127250"/>
              <a:gd name="connsiteX2" fmla="*/ 965585 w 1025117"/>
              <a:gd name="connsiteY2" fmla="*/ 653146 h 1127250"/>
              <a:gd name="connsiteX3" fmla="*/ 1025117 w 1025117"/>
              <a:gd name="connsiteY3" fmla="*/ 960328 h 1127250"/>
              <a:gd name="connsiteX4" fmla="*/ 736749 w 1025117"/>
              <a:gd name="connsiteY4" fmla="*/ 1127250 h 1127250"/>
              <a:gd name="connsiteX5" fmla="*/ 536960 w 1025117"/>
              <a:gd name="connsiteY5" fmla="*/ 850791 h 1127250"/>
              <a:gd name="connsiteX6" fmla="*/ 0 w 1025117"/>
              <a:gd name="connsiteY6" fmla="*/ 851025 h 1127250"/>
              <a:gd name="connsiteX7" fmla="*/ 27160 w 1025117"/>
              <a:gd name="connsiteY7" fmla="*/ 0 h 1127250"/>
              <a:gd name="connsiteX0" fmla="*/ 27160 w 1025117"/>
              <a:gd name="connsiteY0" fmla="*/ 0 h 1127250"/>
              <a:gd name="connsiteX1" fmla="*/ 896293 w 1025117"/>
              <a:gd name="connsiteY1" fmla="*/ 280657 h 1127250"/>
              <a:gd name="connsiteX2" fmla="*/ 741747 w 1025117"/>
              <a:gd name="connsiteY2" fmla="*/ 643621 h 1127250"/>
              <a:gd name="connsiteX3" fmla="*/ 1025117 w 1025117"/>
              <a:gd name="connsiteY3" fmla="*/ 960328 h 1127250"/>
              <a:gd name="connsiteX4" fmla="*/ 736749 w 1025117"/>
              <a:gd name="connsiteY4" fmla="*/ 1127250 h 1127250"/>
              <a:gd name="connsiteX5" fmla="*/ 536960 w 1025117"/>
              <a:gd name="connsiteY5" fmla="*/ 850791 h 1127250"/>
              <a:gd name="connsiteX6" fmla="*/ 0 w 1025117"/>
              <a:gd name="connsiteY6" fmla="*/ 851025 h 1127250"/>
              <a:gd name="connsiteX7" fmla="*/ 27160 w 1025117"/>
              <a:gd name="connsiteY7" fmla="*/ 0 h 1127250"/>
              <a:gd name="connsiteX0" fmla="*/ 27160 w 1025117"/>
              <a:gd name="connsiteY0" fmla="*/ 0 h 1127250"/>
              <a:gd name="connsiteX1" fmla="*/ 896293 w 1025117"/>
              <a:gd name="connsiteY1" fmla="*/ 280657 h 1127250"/>
              <a:gd name="connsiteX2" fmla="*/ 732222 w 1025117"/>
              <a:gd name="connsiteY2" fmla="*/ 643621 h 1127250"/>
              <a:gd name="connsiteX3" fmla="*/ 1025117 w 1025117"/>
              <a:gd name="connsiteY3" fmla="*/ 960328 h 1127250"/>
              <a:gd name="connsiteX4" fmla="*/ 736749 w 1025117"/>
              <a:gd name="connsiteY4" fmla="*/ 1127250 h 1127250"/>
              <a:gd name="connsiteX5" fmla="*/ 536960 w 1025117"/>
              <a:gd name="connsiteY5" fmla="*/ 850791 h 1127250"/>
              <a:gd name="connsiteX6" fmla="*/ 0 w 1025117"/>
              <a:gd name="connsiteY6" fmla="*/ 851025 h 1127250"/>
              <a:gd name="connsiteX7" fmla="*/ 27160 w 1025117"/>
              <a:gd name="connsiteY7" fmla="*/ 0 h 1127250"/>
              <a:gd name="connsiteX0" fmla="*/ 27160 w 901292"/>
              <a:gd name="connsiteY0" fmla="*/ 0 h 1127250"/>
              <a:gd name="connsiteX1" fmla="*/ 896293 w 901292"/>
              <a:gd name="connsiteY1" fmla="*/ 280657 h 1127250"/>
              <a:gd name="connsiteX2" fmla="*/ 732222 w 901292"/>
              <a:gd name="connsiteY2" fmla="*/ 643621 h 1127250"/>
              <a:gd name="connsiteX3" fmla="*/ 901292 w 901292"/>
              <a:gd name="connsiteY3" fmla="*/ 1036528 h 1127250"/>
              <a:gd name="connsiteX4" fmla="*/ 736749 w 901292"/>
              <a:gd name="connsiteY4" fmla="*/ 1127250 h 1127250"/>
              <a:gd name="connsiteX5" fmla="*/ 536960 w 901292"/>
              <a:gd name="connsiteY5" fmla="*/ 850791 h 1127250"/>
              <a:gd name="connsiteX6" fmla="*/ 0 w 901292"/>
              <a:gd name="connsiteY6" fmla="*/ 851025 h 1127250"/>
              <a:gd name="connsiteX7" fmla="*/ 27160 w 901292"/>
              <a:gd name="connsiteY7" fmla="*/ 0 h 1127250"/>
              <a:gd name="connsiteX0" fmla="*/ 27160 w 901292"/>
              <a:gd name="connsiteY0" fmla="*/ 0 h 1127250"/>
              <a:gd name="connsiteX1" fmla="*/ 896293 w 901292"/>
              <a:gd name="connsiteY1" fmla="*/ 280657 h 1127250"/>
              <a:gd name="connsiteX2" fmla="*/ 732222 w 901292"/>
              <a:gd name="connsiteY2" fmla="*/ 643621 h 1127250"/>
              <a:gd name="connsiteX3" fmla="*/ 901292 w 901292"/>
              <a:gd name="connsiteY3" fmla="*/ 1036528 h 1127250"/>
              <a:gd name="connsiteX4" fmla="*/ 736749 w 901292"/>
              <a:gd name="connsiteY4" fmla="*/ 1127250 h 1127250"/>
              <a:gd name="connsiteX5" fmla="*/ 539341 w 901292"/>
              <a:gd name="connsiteY5" fmla="*/ 743635 h 1127250"/>
              <a:gd name="connsiteX6" fmla="*/ 0 w 901292"/>
              <a:gd name="connsiteY6" fmla="*/ 851025 h 1127250"/>
              <a:gd name="connsiteX7" fmla="*/ 27160 w 901292"/>
              <a:gd name="connsiteY7" fmla="*/ 0 h 1127250"/>
              <a:gd name="connsiteX0" fmla="*/ 0 w 874132"/>
              <a:gd name="connsiteY0" fmla="*/ 0 h 1127250"/>
              <a:gd name="connsiteX1" fmla="*/ 869133 w 874132"/>
              <a:gd name="connsiteY1" fmla="*/ 280657 h 1127250"/>
              <a:gd name="connsiteX2" fmla="*/ 705062 w 874132"/>
              <a:gd name="connsiteY2" fmla="*/ 643621 h 1127250"/>
              <a:gd name="connsiteX3" fmla="*/ 874132 w 874132"/>
              <a:gd name="connsiteY3" fmla="*/ 1036528 h 1127250"/>
              <a:gd name="connsiteX4" fmla="*/ 709589 w 874132"/>
              <a:gd name="connsiteY4" fmla="*/ 1127250 h 1127250"/>
              <a:gd name="connsiteX5" fmla="*/ 512181 w 874132"/>
              <a:gd name="connsiteY5" fmla="*/ 743635 h 1127250"/>
              <a:gd name="connsiteX6" fmla="*/ 341934 w 874132"/>
              <a:gd name="connsiteY6" fmla="*/ 953419 h 1127250"/>
              <a:gd name="connsiteX7" fmla="*/ 0 w 874132"/>
              <a:gd name="connsiteY7" fmla="*/ 0 h 1127250"/>
              <a:gd name="connsiteX0" fmla="*/ 0 w 1009627"/>
              <a:gd name="connsiteY0" fmla="*/ 0 h 1127250"/>
              <a:gd name="connsiteX1" fmla="*/ 1009627 w 1009627"/>
              <a:gd name="connsiteY1" fmla="*/ 597364 h 1127250"/>
              <a:gd name="connsiteX2" fmla="*/ 705062 w 1009627"/>
              <a:gd name="connsiteY2" fmla="*/ 643621 h 1127250"/>
              <a:gd name="connsiteX3" fmla="*/ 874132 w 1009627"/>
              <a:gd name="connsiteY3" fmla="*/ 1036528 h 1127250"/>
              <a:gd name="connsiteX4" fmla="*/ 709589 w 1009627"/>
              <a:gd name="connsiteY4" fmla="*/ 1127250 h 1127250"/>
              <a:gd name="connsiteX5" fmla="*/ 512181 w 1009627"/>
              <a:gd name="connsiteY5" fmla="*/ 743635 h 1127250"/>
              <a:gd name="connsiteX6" fmla="*/ 341934 w 1009627"/>
              <a:gd name="connsiteY6" fmla="*/ 953419 h 1127250"/>
              <a:gd name="connsiteX7" fmla="*/ 0 w 1009627"/>
              <a:gd name="connsiteY7" fmla="*/ 0 h 1127250"/>
              <a:gd name="connsiteX0" fmla="*/ 0 w 783408"/>
              <a:gd name="connsiteY0" fmla="*/ 0 h 1124869"/>
              <a:gd name="connsiteX1" fmla="*/ 783408 w 783408"/>
              <a:gd name="connsiteY1" fmla="*/ 594983 h 1124869"/>
              <a:gd name="connsiteX2" fmla="*/ 478843 w 783408"/>
              <a:gd name="connsiteY2" fmla="*/ 641240 h 1124869"/>
              <a:gd name="connsiteX3" fmla="*/ 647913 w 783408"/>
              <a:gd name="connsiteY3" fmla="*/ 1034147 h 1124869"/>
              <a:gd name="connsiteX4" fmla="*/ 483370 w 783408"/>
              <a:gd name="connsiteY4" fmla="*/ 1124869 h 1124869"/>
              <a:gd name="connsiteX5" fmla="*/ 285962 w 783408"/>
              <a:gd name="connsiteY5" fmla="*/ 741254 h 1124869"/>
              <a:gd name="connsiteX6" fmla="*/ 115715 w 783408"/>
              <a:gd name="connsiteY6" fmla="*/ 951038 h 1124869"/>
              <a:gd name="connsiteX7" fmla="*/ 0 w 783408"/>
              <a:gd name="connsiteY7" fmla="*/ 0 h 112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3408" h="1124869">
                <a:moveTo>
                  <a:pt x="0" y="0"/>
                </a:moveTo>
                <a:lnTo>
                  <a:pt x="783408" y="594983"/>
                </a:lnTo>
                <a:lnTo>
                  <a:pt x="478843" y="641240"/>
                </a:lnTo>
                <a:lnTo>
                  <a:pt x="647913" y="1034147"/>
                </a:lnTo>
                <a:lnTo>
                  <a:pt x="483370" y="1124869"/>
                </a:lnTo>
                <a:lnTo>
                  <a:pt x="285962" y="741254"/>
                </a:lnTo>
                <a:lnTo>
                  <a:pt x="115715" y="951038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25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2" name="voltage.wav"/>
          </p:stSnd>
        </p:sndAc>
      </p:transition>
    </mc:Choice>
    <mc:Fallback>
      <p:transition spd="slow">
        <p:random/>
        <p:sndAc>
          <p:stSnd>
            <p:snd r:embed="rId2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47 0.0044 L 0.00847 0.0044 C -0.01159 0.01158 -0.03138 0.02246 -0.05182 0.02616 C -0.1 0.0345 -0.14518 0.03033 -0.19284 0.02755 C -0.20182 0.0213 -0.21159 0.0176 -0.21979 0.0088 C -0.23633 -0.00949 -0.22734 -0.03125 -0.21484 -0.05208 C -0.19349 -0.08819 -0.17643 -0.09467 -0.15039 -0.11157 C -0.14258 -0.09699 -0.1319 -0.08611 -0.12682 -0.06805 C -0.11732 -0.03449 -0.12031 0.00186 -0.13737 0.02477 C -0.14739 0.03797 -0.16028 0.04306 -0.17161 0.05232 C -0.18984 0.04885 -0.20989 0.05649 -0.2263 0.04213 C -0.29765 -0.0206 -0.29648 -0.05995 -0.32656 -0.17245 C -0.32135 -0.19421 -0.31992 -0.22013 -0.31107 -0.23773 C -0.28815 -0.28333 -0.27695 -0.28009 -0.25078 -0.28541 C -0.24635 -0.26898 -0.23672 -0.25416 -0.23763 -0.23611 C -0.2414 -0.1625 -0.25338 -0.15949 -0.27929 -0.13032 C -0.30234 -0.13726 -0.32656 -0.13634 -0.34857 -0.15069 C -0.45625 -0.22037 -0.45937 -0.23796 -0.53528 -0.34351 C -0.53424 -0.42314 -0.54075 -0.42314 -0.49687 -0.4956 C -0.49127 -0.50509 -0.48177 -0.50138 -0.47409 -0.50439 C -0.40911 -0.44212 -0.41458 -0.46087 -0.36237 -0.34351 C -0.35898 -0.33564 -0.35976 -0.32407 -0.35833 -0.31435 C -0.37565 -0.28495 -0.39375 -0.24976 -0.41706 -0.23472 C -0.43112 -0.22569 -0.44687 -0.22893 -0.46185 -0.22615 C -0.48359 -0.24583 -0.50872 -0.25694 -0.52708 -0.28541 C -0.57239 -0.35555 -0.58489 -0.42777 -0.60781 -0.51875 C -0.60846 -0.54722 -0.61393 -0.57754 -0.60703 -0.60439 C -0.60638 -0.60648 -0.6056 -0.60856 -0.60456 -0.61018 C -0.60117 -0.61527 -0.59752 -0.6199 -0.59401 -0.62453 C -0.59153 -0.62777 -0.5888 -0.62986 -0.58659 -0.63333 C -0.5845 -0.63657 -0.58307 -0.64143 -0.58086 -0.6449 C -0.57903 -0.64791 -0.57643 -0.6493 -0.57435 -0.65208 C -0.56927 -0.65902 -0.57331 -0.65787 -0.56862 -0.65787 " pathEditMode="relative" ptsTypes="AAAAAAAAAAAAAAAAAAAAAAAAAAAAAAAAA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5E-6 -4.44444E-6 L -0.02226 -0.22222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-1111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56862 -0.65787 L -0.59622 -0.8824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-11227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2226 -0.22222 L -2.08333E-6 -2.59259E-6 " pathEditMode="relative" rAng="0" ptsTypes="AA">
                                      <p:cBhvr>
                                        <p:cTn id="4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4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3" grpId="0" build="p"/>
      <p:bldP spid="5" grpId="0"/>
      <p:bldP spid="5" grpId="1"/>
      <p:bldP spid="6" grpId="0"/>
      <p:bldP spid="6" grpId="1"/>
      <p:bldP spid="7" grpId="0" animBg="1"/>
      <p:bldP spid="7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4FF09-AF33-6AC2-E236-BC08817A9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BE0FF-3DA5-CABF-655F-443E4B448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07067"/>
          </a:xfrm>
        </p:spPr>
        <p:txBody>
          <a:bodyPr>
            <a:normAutofit/>
          </a:bodyPr>
          <a:lstStyle/>
          <a:p>
            <a:pPr algn="l"/>
            <a:r>
              <a:rPr lang="en-US" sz="8000" dirty="0">
                <a:solidFill>
                  <a:srgbClr val="008000"/>
                </a:solidFill>
              </a:rPr>
              <a:t>Return to library list</a:t>
            </a:r>
            <a:r>
              <a:rPr lang="fa-IR" sz="8000" dirty="0">
                <a:solidFill>
                  <a:srgbClr val="FF0000"/>
                </a:solidFill>
              </a:rPr>
              <a:t>: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B21998-BA91-3933-B3BB-C3BA04E4E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055A-8C87-4968-8F9A-02A0AFA2F2DC}" type="slidenum">
              <a:rPr lang="en-US" smtClean="0">
                <a:solidFill>
                  <a:schemeClr val="tx1"/>
                </a:solidFill>
              </a:rPr>
              <a:t>20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Action Button: Blank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A46F5FFE-5788-47FA-2A68-96C3F315958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actionButtonBlank">
            <a:avLst/>
          </a:prstGeom>
          <a:solidFill>
            <a:srgbClr val="008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00" dirty="0">
                <a:solidFill>
                  <a:schemeClr val="bg1"/>
                </a:solidFill>
              </a:rPr>
              <a:t>Return to library list</a:t>
            </a:r>
          </a:p>
        </p:txBody>
      </p:sp>
    </p:spTree>
    <p:extLst>
      <p:ext uri="{BB962C8B-B14F-4D97-AF65-F5344CB8AC3E}">
        <p14:creationId xmlns:p14="http://schemas.microsoft.com/office/powerpoint/2010/main" val="3190509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2" name="voltage.wav"/>
          </p:stSnd>
        </p:sndAc>
      </p:transition>
    </mc:Choice>
    <mc:Fallback>
      <p:transition spd="slow">
        <p:random/>
        <p:sndAc>
          <p:stSnd>
            <p:snd r:embed="rId2" name="voltage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F3DEC-C060-5B7C-F728-00019428A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2DE32-E4D1-FD80-BFE9-9519CAC9F9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73055"/>
            <a:ext cx="12191999" cy="857250"/>
          </a:xfrm>
        </p:spPr>
        <p:txBody>
          <a:bodyPr>
            <a:normAutofit/>
          </a:bodyPr>
          <a:lstStyle/>
          <a:p>
            <a:pPr algn="ctr"/>
            <a:r>
              <a:rPr lang="fa-IR" sz="4400" dirty="0">
                <a:solidFill>
                  <a:srgbClr val="00B0F0"/>
                </a:solidFill>
              </a:rPr>
              <a:t>توضیحی در مورد تمام کد ها و کتابخانه های پایتون</a:t>
            </a:r>
            <a:endParaRPr lang="en-US" sz="4400" dirty="0">
              <a:solidFill>
                <a:srgbClr val="00B0F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EEA0BE-1378-3D1A-50B4-551AD3DB44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85725" y="0"/>
            <a:ext cx="12693715" cy="1032156"/>
          </a:xfrm>
        </p:spPr>
        <p:txBody>
          <a:bodyPr>
            <a:noAutofit/>
          </a:bodyPr>
          <a:lstStyle/>
          <a:p>
            <a:pPr algn="ctr"/>
            <a:r>
              <a:rPr lang="fa-IR" sz="6000" dirty="0">
                <a:solidFill>
                  <a:srgbClr val="FFFF00"/>
                </a:solidFill>
              </a:rPr>
              <a:t>بسم الله الرحمان الرحیم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248773-9921-A1DC-1DD9-3F0C0E340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055A-8C87-4968-8F9A-02A0AFA2F2DC}" type="slidenum">
              <a:rPr lang="en-US" smtClean="0">
                <a:solidFill>
                  <a:schemeClr val="tx1"/>
                </a:solidFill>
              </a:rPr>
              <a:t>21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7317EC-FAF1-B1AE-D1E4-78C3D3B32F98}"/>
              </a:ext>
            </a:extLst>
          </p:cNvPr>
          <p:cNvSpPr txBox="1"/>
          <p:nvPr/>
        </p:nvSpPr>
        <p:spPr>
          <a:xfrm>
            <a:off x="5141167" y="1996750"/>
            <a:ext cx="2132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3600" dirty="0">
                <a:solidFill>
                  <a:srgbClr val="FFC000"/>
                </a:solidFill>
              </a:rPr>
              <a:t>بهراد نوابی</a:t>
            </a:r>
            <a:r>
              <a:rPr lang="en-US" sz="3600" dirty="0">
                <a:solidFill>
                  <a:srgbClr val="FF0000"/>
                </a:solidFill>
              </a:rPr>
              <a:t>:</a:t>
            </a:r>
            <a:r>
              <a:rPr lang="fa-IR" sz="3600" dirty="0">
                <a:solidFill>
                  <a:srgbClr val="FFC000"/>
                </a:solidFill>
              </a:rPr>
              <a:t>محقق</a:t>
            </a:r>
            <a:endParaRPr lang="en-US" sz="3600" dirty="0">
              <a:solidFill>
                <a:srgbClr val="FFC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E75584-9613-EB0D-25CD-DF3CA8F35E17}"/>
              </a:ext>
            </a:extLst>
          </p:cNvPr>
          <p:cNvSpPr txBox="1"/>
          <p:nvPr/>
        </p:nvSpPr>
        <p:spPr>
          <a:xfrm>
            <a:off x="0" y="137470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600" dirty="0">
                <a:solidFill>
                  <a:srgbClr val="F709D5"/>
                </a:solidFill>
              </a:rPr>
              <a:t>دانیال علی نصیری</a:t>
            </a:r>
            <a:r>
              <a:rPr lang="en-US" sz="3600" dirty="0">
                <a:solidFill>
                  <a:srgbClr val="FF0000"/>
                </a:solidFill>
              </a:rPr>
              <a:t>:</a:t>
            </a:r>
            <a:r>
              <a:rPr lang="fa-IR" sz="3600" dirty="0">
                <a:solidFill>
                  <a:srgbClr val="F709D5"/>
                </a:solidFill>
              </a:rPr>
              <a:t>انیمیشن ساز و پاورپوینت ساز</a:t>
            </a:r>
            <a:r>
              <a:rPr lang="en-US" sz="3600" dirty="0"/>
              <a:t> </a:t>
            </a:r>
            <a:endParaRPr lang="en-US" sz="3600" dirty="0">
              <a:solidFill>
                <a:srgbClr val="F709D5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C11C11D-61D4-086D-5178-BCC6C557D4FF}"/>
              </a:ext>
            </a:extLst>
          </p:cNvPr>
          <p:cNvGrpSpPr/>
          <p:nvPr/>
        </p:nvGrpSpPr>
        <p:grpSpPr>
          <a:xfrm>
            <a:off x="0" y="2584579"/>
            <a:ext cx="6510906" cy="4273421"/>
            <a:chOff x="0" y="2584579"/>
            <a:chExt cx="6510906" cy="427342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B202AFA-C29C-A277-2EF4-FEF010BB0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3078"/>
              <a:ext cx="6510906" cy="369492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2557C6D-CE0F-7A22-3994-2034B5492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584579"/>
              <a:ext cx="681134" cy="681134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901DFEBF-29CF-44DC-714B-765D71635CF2}"/>
              </a:ext>
            </a:extLst>
          </p:cNvPr>
          <p:cNvSpPr/>
          <p:nvPr/>
        </p:nvSpPr>
        <p:spPr>
          <a:xfrm>
            <a:off x="12426606" y="5352222"/>
            <a:ext cx="321234" cy="385998"/>
          </a:xfrm>
          <a:custGeom>
            <a:avLst/>
            <a:gdLst>
              <a:gd name="connsiteX0" fmla="*/ 0 w 896293"/>
              <a:gd name="connsiteY0" fmla="*/ 0 h 570368"/>
              <a:gd name="connsiteX1" fmla="*/ 896293 w 896293"/>
              <a:gd name="connsiteY1" fmla="*/ 0 h 570368"/>
              <a:gd name="connsiteX2" fmla="*/ 896293 w 896293"/>
              <a:gd name="connsiteY2" fmla="*/ 570368 h 570368"/>
              <a:gd name="connsiteX3" fmla="*/ 0 w 896293"/>
              <a:gd name="connsiteY3" fmla="*/ 570368 h 570368"/>
              <a:gd name="connsiteX4" fmla="*/ 0 w 896293"/>
              <a:gd name="connsiteY4" fmla="*/ 0 h 570368"/>
              <a:gd name="connsiteX0" fmla="*/ 27160 w 896293"/>
              <a:gd name="connsiteY0" fmla="*/ 0 h 851025"/>
              <a:gd name="connsiteX1" fmla="*/ 896293 w 896293"/>
              <a:gd name="connsiteY1" fmla="*/ 280657 h 851025"/>
              <a:gd name="connsiteX2" fmla="*/ 896293 w 896293"/>
              <a:gd name="connsiteY2" fmla="*/ 851025 h 851025"/>
              <a:gd name="connsiteX3" fmla="*/ 0 w 896293"/>
              <a:gd name="connsiteY3" fmla="*/ 851025 h 851025"/>
              <a:gd name="connsiteX4" fmla="*/ 27160 w 896293"/>
              <a:gd name="connsiteY4" fmla="*/ 0 h 851025"/>
              <a:gd name="connsiteX0" fmla="*/ 27160 w 896293"/>
              <a:gd name="connsiteY0" fmla="*/ 0 h 851025"/>
              <a:gd name="connsiteX1" fmla="*/ 896293 w 896293"/>
              <a:gd name="connsiteY1" fmla="*/ 280657 h 851025"/>
              <a:gd name="connsiteX2" fmla="*/ 896293 w 896293"/>
              <a:gd name="connsiteY2" fmla="*/ 851025 h 851025"/>
              <a:gd name="connsiteX3" fmla="*/ 536960 w 896293"/>
              <a:gd name="connsiteY3" fmla="*/ 850791 h 851025"/>
              <a:gd name="connsiteX4" fmla="*/ 0 w 896293"/>
              <a:gd name="connsiteY4" fmla="*/ 851025 h 851025"/>
              <a:gd name="connsiteX5" fmla="*/ 27160 w 896293"/>
              <a:gd name="connsiteY5" fmla="*/ 0 h 851025"/>
              <a:gd name="connsiteX0" fmla="*/ 27160 w 896293"/>
              <a:gd name="connsiteY0" fmla="*/ 0 h 1127250"/>
              <a:gd name="connsiteX1" fmla="*/ 896293 w 896293"/>
              <a:gd name="connsiteY1" fmla="*/ 280657 h 1127250"/>
              <a:gd name="connsiteX2" fmla="*/ 736749 w 896293"/>
              <a:gd name="connsiteY2" fmla="*/ 1127250 h 1127250"/>
              <a:gd name="connsiteX3" fmla="*/ 536960 w 896293"/>
              <a:gd name="connsiteY3" fmla="*/ 850791 h 1127250"/>
              <a:gd name="connsiteX4" fmla="*/ 0 w 896293"/>
              <a:gd name="connsiteY4" fmla="*/ 851025 h 1127250"/>
              <a:gd name="connsiteX5" fmla="*/ 27160 w 896293"/>
              <a:gd name="connsiteY5" fmla="*/ 0 h 1127250"/>
              <a:gd name="connsiteX0" fmla="*/ 27160 w 896293"/>
              <a:gd name="connsiteY0" fmla="*/ 0 h 1127250"/>
              <a:gd name="connsiteX1" fmla="*/ 896293 w 896293"/>
              <a:gd name="connsiteY1" fmla="*/ 280657 h 1127250"/>
              <a:gd name="connsiteX2" fmla="*/ 772704 w 896293"/>
              <a:gd name="connsiteY2" fmla="*/ 917465 h 1127250"/>
              <a:gd name="connsiteX3" fmla="*/ 736749 w 896293"/>
              <a:gd name="connsiteY3" fmla="*/ 1127250 h 1127250"/>
              <a:gd name="connsiteX4" fmla="*/ 536960 w 896293"/>
              <a:gd name="connsiteY4" fmla="*/ 850791 h 1127250"/>
              <a:gd name="connsiteX5" fmla="*/ 0 w 896293"/>
              <a:gd name="connsiteY5" fmla="*/ 851025 h 1127250"/>
              <a:gd name="connsiteX6" fmla="*/ 27160 w 896293"/>
              <a:gd name="connsiteY6" fmla="*/ 0 h 1127250"/>
              <a:gd name="connsiteX0" fmla="*/ 27160 w 1025117"/>
              <a:gd name="connsiteY0" fmla="*/ 0 h 1127250"/>
              <a:gd name="connsiteX1" fmla="*/ 896293 w 1025117"/>
              <a:gd name="connsiteY1" fmla="*/ 280657 h 1127250"/>
              <a:gd name="connsiteX2" fmla="*/ 1025117 w 1025117"/>
              <a:gd name="connsiteY2" fmla="*/ 960328 h 1127250"/>
              <a:gd name="connsiteX3" fmla="*/ 736749 w 1025117"/>
              <a:gd name="connsiteY3" fmla="*/ 1127250 h 1127250"/>
              <a:gd name="connsiteX4" fmla="*/ 536960 w 1025117"/>
              <a:gd name="connsiteY4" fmla="*/ 850791 h 1127250"/>
              <a:gd name="connsiteX5" fmla="*/ 0 w 1025117"/>
              <a:gd name="connsiteY5" fmla="*/ 851025 h 1127250"/>
              <a:gd name="connsiteX6" fmla="*/ 27160 w 1025117"/>
              <a:gd name="connsiteY6" fmla="*/ 0 h 1127250"/>
              <a:gd name="connsiteX0" fmla="*/ 27160 w 1025117"/>
              <a:gd name="connsiteY0" fmla="*/ 0 h 1127250"/>
              <a:gd name="connsiteX1" fmla="*/ 896293 w 1025117"/>
              <a:gd name="connsiteY1" fmla="*/ 280657 h 1127250"/>
              <a:gd name="connsiteX2" fmla="*/ 965585 w 1025117"/>
              <a:gd name="connsiteY2" fmla="*/ 653146 h 1127250"/>
              <a:gd name="connsiteX3" fmla="*/ 1025117 w 1025117"/>
              <a:gd name="connsiteY3" fmla="*/ 960328 h 1127250"/>
              <a:gd name="connsiteX4" fmla="*/ 736749 w 1025117"/>
              <a:gd name="connsiteY4" fmla="*/ 1127250 h 1127250"/>
              <a:gd name="connsiteX5" fmla="*/ 536960 w 1025117"/>
              <a:gd name="connsiteY5" fmla="*/ 850791 h 1127250"/>
              <a:gd name="connsiteX6" fmla="*/ 0 w 1025117"/>
              <a:gd name="connsiteY6" fmla="*/ 851025 h 1127250"/>
              <a:gd name="connsiteX7" fmla="*/ 27160 w 1025117"/>
              <a:gd name="connsiteY7" fmla="*/ 0 h 1127250"/>
              <a:gd name="connsiteX0" fmla="*/ 27160 w 1025117"/>
              <a:gd name="connsiteY0" fmla="*/ 0 h 1127250"/>
              <a:gd name="connsiteX1" fmla="*/ 896293 w 1025117"/>
              <a:gd name="connsiteY1" fmla="*/ 280657 h 1127250"/>
              <a:gd name="connsiteX2" fmla="*/ 741747 w 1025117"/>
              <a:gd name="connsiteY2" fmla="*/ 643621 h 1127250"/>
              <a:gd name="connsiteX3" fmla="*/ 1025117 w 1025117"/>
              <a:gd name="connsiteY3" fmla="*/ 960328 h 1127250"/>
              <a:gd name="connsiteX4" fmla="*/ 736749 w 1025117"/>
              <a:gd name="connsiteY4" fmla="*/ 1127250 h 1127250"/>
              <a:gd name="connsiteX5" fmla="*/ 536960 w 1025117"/>
              <a:gd name="connsiteY5" fmla="*/ 850791 h 1127250"/>
              <a:gd name="connsiteX6" fmla="*/ 0 w 1025117"/>
              <a:gd name="connsiteY6" fmla="*/ 851025 h 1127250"/>
              <a:gd name="connsiteX7" fmla="*/ 27160 w 1025117"/>
              <a:gd name="connsiteY7" fmla="*/ 0 h 1127250"/>
              <a:gd name="connsiteX0" fmla="*/ 27160 w 1025117"/>
              <a:gd name="connsiteY0" fmla="*/ 0 h 1127250"/>
              <a:gd name="connsiteX1" fmla="*/ 896293 w 1025117"/>
              <a:gd name="connsiteY1" fmla="*/ 280657 h 1127250"/>
              <a:gd name="connsiteX2" fmla="*/ 732222 w 1025117"/>
              <a:gd name="connsiteY2" fmla="*/ 643621 h 1127250"/>
              <a:gd name="connsiteX3" fmla="*/ 1025117 w 1025117"/>
              <a:gd name="connsiteY3" fmla="*/ 960328 h 1127250"/>
              <a:gd name="connsiteX4" fmla="*/ 736749 w 1025117"/>
              <a:gd name="connsiteY4" fmla="*/ 1127250 h 1127250"/>
              <a:gd name="connsiteX5" fmla="*/ 536960 w 1025117"/>
              <a:gd name="connsiteY5" fmla="*/ 850791 h 1127250"/>
              <a:gd name="connsiteX6" fmla="*/ 0 w 1025117"/>
              <a:gd name="connsiteY6" fmla="*/ 851025 h 1127250"/>
              <a:gd name="connsiteX7" fmla="*/ 27160 w 1025117"/>
              <a:gd name="connsiteY7" fmla="*/ 0 h 1127250"/>
              <a:gd name="connsiteX0" fmla="*/ 27160 w 901292"/>
              <a:gd name="connsiteY0" fmla="*/ 0 h 1127250"/>
              <a:gd name="connsiteX1" fmla="*/ 896293 w 901292"/>
              <a:gd name="connsiteY1" fmla="*/ 280657 h 1127250"/>
              <a:gd name="connsiteX2" fmla="*/ 732222 w 901292"/>
              <a:gd name="connsiteY2" fmla="*/ 643621 h 1127250"/>
              <a:gd name="connsiteX3" fmla="*/ 901292 w 901292"/>
              <a:gd name="connsiteY3" fmla="*/ 1036528 h 1127250"/>
              <a:gd name="connsiteX4" fmla="*/ 736749 w 901292"/>
              <a:gd name="connsiteY4" fmla="*/ 1127250 h 1127250"/>
              <a:gd name="connsiteX5" fmla="*/ 536960 w 901292"/>
              <a:gd name="connsiteY5" fmla="*/ 850791 h 1127250"/>
              <a:gd name="connsiteX6" fmla="*/ 0 w 901292"/>
              <a:gd name="connsiteY6" fmla="*/ 851025 h 1127250"/>
              <a:gd name="connsiteX7" fmla="*/ 27160 w 901292"/>
              <a:gd name="connsiteY7" fmla="*/ 0 h 1127250"/>
              <a:gd name="connsiteX0" fmla="*/ 27160 w 901292"/>
              <a:gd name="connsiteY0" fmla="*/ 0 h 1127250"/>
              <a:gd name="connsiteX1" fmla="*/ 896293 w 901292"/>
              <a:gd name="connsiteY1" fmla="*/ 280657 h 1127250"/>
              <a:gd name="connsiteX2" fmla="*/ 732222 w 901292"/>
              <a:gd name="connsiteY2" fmla="*/ 643621 h 1127250"/>
              <a:gd name="connsiteX3" fmla="*/ 901292 w 901292"/>
              <a:gd name="connsiteY3" fmla="*/ 1036528 h 1127250"/>
              <a:gd name="connsiteX4" fmla="*/ 736749 w 901292"/>
              <a:gd name="connsiteY4" fmla="*/ 1127250 h 1127250"/>
              <a:gd name="connsiteX5" fmla="*/ 539341 w 901292"/>
              <a:gd name="connsiteY5" fmla="*/ 743635 h 1127250"/>
              <a:gd name="connsiteX6" fmla="*/ 0 w 901292"/>
              <a:gd name="connsiteY6" fmla="*/ 851025 h 1127250"/>
              <a:gd name="connsiteX7" fmla="*/ 27160 w 901292"/>
              <a:gd name="connsiteY7" fmla="*/ 0 h 1127250"/>
              <a:gd name="connsiteX0" fmla="*/ 0 w 874132"/>
              <a:gd name="connsiteY0" fmla="*/ 0 h 1127250"/>
              <a:gd name="connsiteX1" fmla="*/ 869133 w 874132"/>
              <a:gd name="connsiteY1" fmla="*/ 280657 h 1127250"/>
              <a:gd name="connsiteX2" fmla="*/ 705062 w 874132"/>
              <a:gd name="connsiteY2" fmla="*/ 643621 h 1127250"/>
              <a:gd name="connsiteX3" fmla="*/ 874132 w 874132"/>
              <a:gd name="connsiteY3" fmla="*/ 1036528 h 1127250"/>
              <a:gd name="connsiteX4" fmla="*/ 709589 w 874132"/>
              <a:gd name="connsiteY4" fmla="*/ 1127250 h 1127250"/>
              <a:gd name="connsiteX5" fmla="*/ 512181 w 874132"/>
              <a:gd name="connsiteY5" fmla="*/ 743635 h 1127250"/>
              <a:gd name="connsiteX6" fmla="*/ 341934 w 874132"/>
              <a:gd name="connsiteY6" fmla="*/ 953419 h 1127250"/>
              <a:gd name="connsiteX7" fmla="*/ 0 w 874132"/>
              <a:gd name="connsiteY7" fmla="*/ 0 h 1127250"/>
              <a:gd name="connsiteX0" fmla="*/ 0 w 1009627"/>
              <a:gd name="connsiteY0" fmla="*/ 0 h 1127250"/>
              <a:gd name="connsiteX1" fmla="*/ 1009627 w 1009627"/>
              <a:gd name="connsiteY1" fmla="*/ 597364 h 1127250"/>
              <a:gd name="connsiteX2" fmla="*/ 705062 w 1009627"/>
              <a:gd name="connsiteY2" fmla="*/ 643621 h 1127250"/>
              <a:gd name="connsiteX3" fmla="*/ 874132 w 1009627"/>
              <a:gd name="connsiteY3" fmla="*/ 1036528 h 1127250"/>
              <a:gd name="connsiteX4" fmla="*/ 709589 w 1009627"/>
              <a:gd name="connsiteY4" fmla="*/ 1127250 h 1127250"/>
              <a:gd name="connsiteX5" fmla="*/ 512181 w 1009627"/>
              <a:gd name="connsiteY5" fmla="*/ 743635 h 1127250"/>
              <a:gd name="connsiteX6" fmla="*/ 341934 w 1009627"/>
              <a:gd name="connsiteY6" fmla="*/ 953419 h 1127250"/>
              <a:gd name="connsiteX7" fmla="*/ 0 w 1009627"/>
              <a:gd name="connsiteY7" fmla="*/ 0 h 1127250"/>
              <a:gd name="connsiteX0" fmla="*/ 0 w 783408"/>
              <a:gd name="connsiteY0" fmla="*/ 0 h 1124869"/>
              <a:gd name="connsiteX1" fmla="*/ 783408 w 783408"/>
              <a:gd name="connsiteY1" fmla="*/ 594983 h 1124869"/>
              <a:gd name="connsiteX2" fmla="*/ 478843 w 783408"/>
              <a:gd name="connsiteY2" fmla="*/ 641240 h 1124869"/>
              <a:gd name="connsiteX3" fmla="*/ 647913 w 783408"/>
              <a:gd name="connsiteY3" fmla="*/ 1034147 h 1124869"/>
              <a:gd name="connsiteX4" fmla="*/ 483370 w 783408"/>
              <a:gd name="connsiteY4" fmla="*/ 1124869 h 1124869"/>
              <a:gd name="connsiteX5" fmla="*/ 285962 w 783408"/>
              <a:gd name="connsiteY5" fmla="*/ 741254 h 1124869"/>
              <a:gd name="connsiteX6" fmla="*/ 115715 w 783408"/>
              <a:gd name="connsiteY6" fmla="*/ 951038 h 1124869"/>
              <a:gd name="connsiteX7" fmla="*/ 0 w 783408"/>
              <a:gd name="connsiteY7" fmla="*/ 0 h 112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3408" h="1124869">
                <a:moveTo>
                  <a:pt x="0" y="0"/>
                </a:moveTo>
                <a:lnTo>
                  <a:pt x="783408" y="594983"/>
                </a:lnTo>
                <a:lnTo>
                  <a:pt x="478843" y="641240"/>
                </a:lnTo>
                <a:lnTo>
                  <a:pt x="647913" y="1034147"/>
                </a:lnTo>
                <a:lnTo>
                  <a:pt x="483370" y="1124869"/>
                </a:lnTo>
                <a:lnTo>
                  <a:pt x="285962" y="741254"/>
                </a:lnTo>
                <a:lnTo>
                  <a:pt x="115715" y="951038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01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2" name="voltage.wav"/>
          </p:stSnd>
        </p:sndAc>
      </p:transition>
    </mc:Choice>
    <mc:Fallback>
      <p:transition spd="slow">
        <p:random/>
        <p:sndAc>
          <p:stSnd>
            <p:snd r:embed="rId2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47 0.0044 L 0.00847 0.0044 C -0.01159 0.01158 -0.03138 0.02246 -0.05182 0.02616 C -0.1 0.0345 -0.14518 0.03033 -0.19284 0.02755 C -0.20182 0.0213 -0.21159 0.0176 -0.21979 0.0088 C -0.23633 -0.00949 -0.22734 -0.03125 -0.21484 -0.05208 C -0.19349 -0.08819 -0.17643 -0.09467 -0.15039 -0.11157 C -0.14258 -0.09699 -0.1319 -0.08611 -0.12682 -0.06805 C -0.11732 -0.03449 -0.12031 0.00186 -0.13737 0.02477 C -0.14739 0.03797 -0.16028 0.04306 -0.17161 0.05232 C -0.18984 0.04885 -0.20989 0.05649 -0.2263 0.04213 C -0.29765 -0.0206 -0.29648 -0.05995 -0.32656 -0.17245 C -0.32135 -0.19421 -0.31992 -0.22013 -0.31107 -0.23773 C -0.28815 -0.28333 -0.27695 -0.28009 -0.25078 -0.28541 C -0.24635 -0.26898 -0.23672 -0.25416 -0.23763 -0.23611 C -0.2414 -0.1625 -0.25338 -0.15949 -0.27929 -0.13032 C -0.30234 -0.13726 -0.32656 -0.13634 -0.34857 -0.15069 C -0.45625 -0.22037 -0.45937 -0.23796 -0.53528 -0.34351 C -0.53424 -0.42314 -0.54075 -0.42314 -0.49687 -0.4956 C -0.49127 -0.50509 -0.48177 -0.50138 -0.47409 -0.50439 C -0.40911 -0.44212 -0.41458 -0.46087 -0.36237 -0.34351 C -0.35898 -0.33564 -0.35976 -0.32407 -0.35833 -0.31435 C -0.37565 -0.28495 -0.39375 -0.24976 -0.41706 -0.23472 C -0.43112 -0.22569 -0.44687 -0.22893 -0.46185 -0.22615 C -0.48359 -0.24583 -0.50872 -0.25694 -0.52708 -0.28541 C -0.57239 -0.35555 -0.58489 -0.42777 -0.60781 -0.51875 C -0.60846 -0.54722 -0.61393 -0.57754 -0.60703 -0.60439 C -0.60638 -0.60648 -0.6056 -0.60856 -0.60456 -0.61018 C -0.60117 -0.61527 -0.59752 -0.6199 -0.59401 -0.62453 C -0.59153 -0.62777 -0.5888 -0.62986 -0.58659 -0.63333 C -0.5845 -0.63657 -0.58307 -0.64143 -0.58086 -0.6449 C -0.57903 -0.64791 -0.57643 -0.6493 -0.57435 -0.65208 C -0.56927 -0.65902 -0.57331 -0.65787 -0.56862 -0.65787 " pathEditMode="relative" ptsTypes="AAAAAAAAAAAAAAAAAAAAAAAAAAAAAAAAA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-4.81481E-6 L -0.02799 -0.23148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-11574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56862 -0.65787 L -0.59622 -0.8824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-11227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2799 -0.23148 L 4.16667E-7 1.48148E-6 " pathEditMode="relative" rAng="0" ptsTypes="AA">
                                      <p:cBhvr>
                                        <p:cTn id="4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0" y="1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3" grpId="0" build="p"/>
      <p:bldP spid="5" grpId="0"/>
      <p:bldP spid="5" grpId="1"/>
      <p:bldP spid="6" grpId="0"/>
      <p:bldP spid="6" grpId="1"/>
      <p:bldP spid="7" grpId="0" animBg="1"/>
      <p:bldP spid="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653D4-896C-821C-47BA-E0DF2B316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0"/>
            <a:ext cx="8534400" cy="1507067"/>
          </a:xfrm>
        </p:spPr>
        <p:txBody>
          <a:bodyPr>
            <a:normAutofit/>
          </a:bodyPr>
          <a:lstStyle/>
          <a:p>
            <a:pPr algn="r" rtl="1"/>
            <a:r>
              <a:rPr lang="fa-IR" sz="8000" dirty="0">
                <a:solidFill>
                  <a:srgbClr val="FFC000"/>
                </a:solidFill>
              </a:rPr>
              <a:t>مقدمه</a:t>
            </a:r>
            <a:r>
              <a:rPr lang="fa-IR" sz="8000" dirty="0">
                <a:solidFill>
                  <a:srgbClr val="FF0000"/>
                </a:solidFill>
              </a:rPr>
              <a:t>: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2EF78A-A774-C4DF-A580-EDCC7DAF3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055A-8C87-4968-8F9A-02A0AFA2F2DC}" type="slidenum">
              <a:rPr lang="en-US" smtClean="0">
                <a:solidFill>
                  <a:schemeClr val="tx1"/>
                </a:solidFill>
              </a:rPr>
              <a:t>22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74ABE8-4DE3-18D5-B7E9-7EF87C2A0408}"/>
              </a:ext>
            </a:extLst>
          </p:cNvPr>
          <p:cNvSpPr txBox="1"/>
          <p:nvPr/>
        </p:nvSpPr>
        <p:spPr>
          <a:xfrm>
            <a:off x="0" y="1183728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 rtl="1"/>
            <a:r>
              <a:rPr lang="en-US" sz="2400" dirty="0">
                <a:solidFill>
                  <a:srgbClr val="92D050"/>
                </a:solidFill>
              </a:rPr>
              <a:t>پایتون یک زبان بسیار معروف و ساده برای برنامه نویسی است</a:t>
            </a:r>
            <a:r>
              <a:rPr lang="en-US" sz="2400" dirty="0">
                <a:solidFill>
                  <a:srgbClr val="FF0000"/>
                </a:solidFill>
              </a:rPr>
              <a:t>؛</a:t>
            </a:r>
            <a:r>
              <a:rPr lang="en-US" sz="2400" dirty="0">
                <a:solidFill>
                  <a:srgbClr val="92D050"/>
                </a:solidFill>
              </a:rPr>
              <a:t>همچنین بهترین زبان برای ساخت هوش مصنوعی است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  <a:r>
              <a:rPr lang="en-US" sz="2400" dirty="0">
                <a:solidFill>
                  <a:srgbClr val="92D050"/>
                </a:solidFill>
              </a:rPr>
              <a:t>در این پاورپویت ما تمام کد ها و کتابخانه های مورد نیاز را توضیح می دهیم</a:t>
            </a:r>
            <a:r>
              <a:rPr lang="en-US" sz="2400" dirty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66876F-1381-0D1F-194A-FFA5B0B6F874}"/>
              </a:ext>
            </a:extLst>
          </p:cNvPr>
          <p:cNvSpPr txBox="1"/>
          <p:nvPr/>
        </p:nvSpPr>
        <p:spPr>
          <a:xfrm>
            <a:off x="10001061" y="1892612"/>
            <a:ext cx="21909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00B0F0"/>
                </a:solidFill>
              </a:rPr>
              <a:t>مزایای پایتون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AAC3CA-910D-B65B-AAEF-784C83FFC81E}"/>
              </a:ext>
            </a:extLst>
          </p:cNvPr>
          <p:cNvSpPr txBox="1"/>
          <p:nvPr/>
        </p:nvSpPr>
        <p:spPr>
          <a:xfrm>
            <a:off x="9044609" y="2184159"/>
            <a:ext cx="31473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</a:rPr>
              <a:t>۱-</a:t>
            </a:r>
            <a:r>
              <a:rPr lang="fa-IR" sz="2400" dirty="0">
                <a:solidFill>
                  <a:srgbClr val="FFFF00"/>
                </a:solidFill>
              </a:rPr>
              <a:t>سادگی کد های پایتون و یادگیری آسان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DB9D01-EF55-A0D1-A559-A799C1F90757}"/>
              </a:ext>
            </a:extLst>
          </p:cNvPr>
          <p:cNvSpPr txBox="1"/>
          <p:nvPr/>
        </p:nvSpPr>
        <p:spPr>
          <a:xfrm>
            <a:off x="8001001" y="2445889"/>
            <a:ext cx="4191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</a:rPr>
              <a:t>۲-</a:t>
            </a:r>
            <a:r>
              <a:rPr lang="fa-IR" sz="2400" dirty="0">
                <a:solidFill>
                  <a:srgbClr val="F709D5"/>
                </a:solidFill>
              </a:rPr>
              <a:t>داشتن افرادی که دنبال توسعه زبان پایتون هستند</a:t>
            </a:r>
            <a:r>
              <a:rPr lang="fa-IR" sz="2400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3CF97D-F784-F3D1-C85D-500876CB19C2}"/>
              </a:ext>
            </a:extLst>
          </p:cNvPr>
          <p:cNvSpPr txBox="1"/>
          <p:nvPr/>
        </p:nvSpPr>
        <p:spPr>
          <a:xfrm>
            <a:off x="8001000" y="2737437"/>
            <a:ext cx="4191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</a:rPr>
              <a:t>۳-</a:t>
            </a:r>
            <a:r>
              <a:rPr lang="fa-IR" sz="2400" dirty="0">
                <a:solidFill>
                  <a:srgbClr val="FFFF99"/>
                </a:solidFill>
              </a:rPr>
              <a:t>داشتن کتابخانه های قدرتمند </a:t>
            </a:r>
            <a:endParaRPr lang="en-US" sz="2400" dirty="0">
              <a:solidFill>
                <a:srgbClr val="FFFF99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72F931-CC97-9156-3687-97DE61A4EE6F}"/>
              </a:ext>
            </a:extLst>
          </p:cNvPr>
          <p:cNvSpPr txBox="1"/>
          <p:nvPr/>
        </p:nvSpPr>
        <p:spPr>
          <a:xfrm>
            <a:off x="9044609" y="3019046"/>
            <a:ext cx="28293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</a:rPr>
              <a:t>۴-</a:t>
            </a:r>
            <a:r>
              <a:rPr lang="fa-IR" sz="2400" dirty="0">
                <a:solidFill>
                  <a:srgbClr val="00FFCC"/>
                </a:solidFill>
              </a:rPr>
              <a:t>راحت بودن در توسعه وبسایت ها</a:t>
            </a:r>
            <a:endParaRPr lang="en-US" sz="2400" dirty="0">
              <a:solidFill>
                <a:srgbClr val="00FFCC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97E002-FA93-4B65-E181-733DFF830DF7}"/>
              </a:ext>
            </a:extLst>
          </p:cNvPr>
          <p:cNvSpPr txBox="1"/>
          <p:nvPr/>
        </p:nvSpPr>
        <p:spPr>
          <a:xfrm>
            <a:off x="1421296" y="3260899"/>
            <a:ext cx="101577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</a:rPr>
              <a:t>۵-</a:t>
            </a:r>
            <a:r>
              <a:rPr lang="fa-IR" sz="2400" dirty="0">
                <a:solidFill>
                  <a:srgbClr val="9999FF"/>
                </a:solidFill>
              </a:rPr>
              <a:t>نوشتن اتوماسیون</a:t>
            </a:r>
            <a:r>
              <a:rPr lang="fa-IR" sz="2400" dirty="0">
                <a:solidFill>
                  <a:srgbClr val="FF0000"/>
                </a:solidFill>
              </a:rPr>
              <a:t>(</a:t>
            </a:r>
            <a:r>
              <a:rPr lang="fa-IR" sz="2400" dirty="0">
                <a:solidFill>
                  <a:srgbClr val="9999FF"/>
                </a:solidFill>
              </a:rPr>
              <a:t>کد هایی که یک یا چند کار را تکرار می کنند</a:t>
            </a:r>
            <a:r>
              <a:rPr lang="fa-IR" sz="2400" dirty="0">
                <a:solidFill>
                  <a:srgbClr val="FF0000"/>
                </a:solidFill>
              </a:rPr>
              <a:t>.)</a:t>
            </a:r>
            <a:r>
              <a:rPr lang="fa-IR" sz="2400" dirty="0">
                <a:solidFill>
                  <a:srgbClr val="9999FF"/>
                </a:solidFill>
              </a:rPr>
              <a:t>و اسکریپت</a:t>
            </a:r>
            <a:r>
              <a:rPr lang="fa-IR" sz="2400" dirty="0">
                <a:solidFill>
                  <a:srgbClr val="FF0000"/>
                </a:solidFill>
              </a:rPr>
              <a:t>(</a:t>
            </a:r>
            <a:r>
              <a:rPr lang="fa-IR" sz="2400" dirty="0">
                <a:solidFill>
                  <a:srgbClr val="9999FF"/>
                </a:solidFill>
              </a:rPr>
              <a:t>کد های ساده که برای کاری خاص و کوچک انجام می شوند</a:t>
            </a:r>
            <a:r>
              <a:rPr lang="fa-IR" sz="2400" dirty="0">
                <a:solidFill>
                  <a:srgbClr val="FF0000"/>
                </a:solidFill>
              </a:rPr>
              <a:t>.)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E37BE5-855A-074B-2ED7-B19201627F3D}"/>
              </a:ext>
            </a:extLst>
          </p:cNvPr>
          <p:cNvSpPr txBox="1"/>
          <p:nvPr/>
        </p:nvSpPr>
        <p:spPr>
          <a:xfrm>
            <a:off x="3508513" y="3552447"/>
            <a:ext cx="77160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</a:rPr>
              <a:t>۶</a:t>
            </a:r>
            <a:r>
              <a:rPr lang="fa-IR" sz="2400" dirty="0">
                <a:solidFill>
                  <a:srgbClr val="FFCCFF"/>
                </a:solidFill>
              </a:rPr>
              <a:t>-داشتن کتابخانه های تنسور فلو و اسکیت ترن که مناسب برای هوش مصنوعی و یادگیری ماشین است</a:t>
            </a:r>
            <a:r>
              <a:rPr lang="fa-IR" sz="2400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5443DF-41D0-08FA-EA50-FDFC4002C93F}"/>
              </a:ext>
            </a:extLst>
          </p:cNvPr>
          <p:cNvSpPr txBox="1"/>
          <p:nvPr/>
        </p:nvSpPr>
        <p:spPr>
          <a:xfrm>
            <a:off x="7712765" y="3834055"/>
            <a:ext cx="33163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</a:rPr>
              <a:t>۷-</a:t>
            </a:r>
            <a:r>
              <a:rPr lang="fa-IR" sz="2400" dirty="0">
                <a:solidFill>
                  <a:srgbClr val="FFFFFF"/>
                </a:solidFill>
              </a:rPr>
              <a:t>انعطاف پذیری و تنوع کاربرد های پایتون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A078C0-A7DA-80A6-FB2B-3AF7E8B5C27F}"/>
              </a:ext>
            </a:extLst>
          </p:cNvPr>
          <p:cNvSpPr txBox="1"/>
          <p:nvPr/>
        </p:nvSpPr>
        <p:spPr>
          <a:xfrm>
            <a:off x="8612896" y="4072595"/>
            <a:ext cx="21909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A0A947"/>
                </a:solidFill>
              </a:rPr>
              <a:t>معایب پایتون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37393D-0374-6EFE-8533-9895554C07DA}"/>
              </a:ext>
            </a:extLst>
          </p:cNvPr>
          <p:cNvSpPr txBox="1"/>
          <p:nvPr/>
        </p:nvSpPr>
        <p:spPr>
          <a:xfrm>
            <a:off x="7474227" y="4284630"/>
            <a:ext cx="32136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</a:rPr>
              <a:t>۱-</a:t>
            </a:r>
            <a:r>
              <a:rPr lang="fa-IR" sz="2400" dirty="0">
                <a:solidFill>
                  <a:srgbClr val="E2D80E"/>
                </a:solidFill>
              </a:rPr>
              <a:t>سرعت پایین نسبت به ++</a:t>
            </a:r>
            <a:r>
              <a:rPr lang="en-US" sz="2400" dirty="0">
                <a:solidFill>
                  <a:srgbClr val="E2D80E"/>
                </a:solidFill>
              </a:rPr>
              <a:t>C</a:t>
            </a:r>
            <a:r>
              <a:rPr lang="fa-IR" sz="2400" dirty="0">
                <a:solidFill>
                  <a:srgbClr val="E2D80E"/>
                </a:solidFill>
              </a:rPr>
              <a:t> و جاوا</a:t>
            </a:r>
            <a:endParaRPr lang="en-US" sz="2400" dirty="0">
              <a:solidFill>
                <a:srgbClr val="E2D80E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F2B0E0-76AD-F63D-267D-C68985A33A6A}"/>
              </a:ext>
            </a:extLst>
          </p:cNvPr>
          <p:cNvSpPr txBox="1"/>
          <p:nvPr/>
        </p:nvSpPr>
        <p:spPr>
          <a:xfrm>
            <a:off x="1401418" y="4605996"/>
            <a:ext cx="90611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</a:rPr>
              <a:t>۲-</a:t>
            </a:r>
            <a:r>
              <a:rPr lang="fa-IR" sz="2400" dirty="0">
                <a:solidFill>
                  <a:srgbClr val="008000"/>
                </a:solidFill>
              </a:rPr>
              <a:t>مدیریت حافظه در پایتون به صورت خودکار انجام می شود</a:t>
            </a:r>
            <a:r>
              <a:rPr lang="fa-IR" sz="2400" dirty="0">
                <a:solidFill>
                  <a:srgbClr val="FF0000"/>
                </a:solidFill>
              </a:rPr>
              <a:t>؛</a:t>
            </a:r>
            <a:r>
              <a:rPr lang="fa-IR" sz="2400" dirty="0">
                <a:solidFill>
                  <a:srgbClr val="008000"/>
                </a:solidFill>
              </a:rPr>
              <a:t>که گاهی باعث مصرف بیشتر منابع سیستم می شود</a:t>
            </a:r>
            <a:r>
              <a:rPr lang="fa-IR" sz="2400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420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2" name="voltage.wav"/>
          </p:stSnd>
        </p:sndAc>
      </p:transition>
    </mc:Choice>
    <mc:Fallback>
      <p:transition spd="slow">
        <p:random/>
        <p:sndAc>
          <p:stSnd>
            <p:snd r:embed="rId2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8" grpId="0"/>
      <p:bldP spid="10" grpId="0"/>
      <p:bldP spid="11" grpId="0"/>
      <p:bldP spid="12" grpId="0"/>
      <p:bldP spid="14" grpId="0"/>
      <p:bldP spid="16" grpId="0"/>
      <p:bldP spid="17" grpId="0"/>
      <p:bldP spid="18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C166A0-3DCF-5A18-D82F-62E94A814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04CD8-35BE-9AD9-B15A-CC3B03F40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0"/>
            <a:ext cx="8534400" cy="1507067"/>
          </a:xfrm>
        </p:spPr>
        <p:txBody>
          <a:bodyPr>
            <a:normAutofit/>
          </a:bodyPr>
          <a:lstStyle/>
          <a:p>
            <a:pPr algn="r" rtl="1"/>
            <a:r>
              <a:rPr lang="fa-IR" sz="8000" dirty="0">
                <a:solidFill>
                  <a:srgbClr val="FFFF00"/>
                </a:solidFill>
              </a:rPr>
              <a:t>تاریخچه</a:t>
            </a:r>
            <a:r>
              <a:rPr lang="fa-IR" sz="8000" dirty="0">
                <a:solidFill>
                  <a:srgbClr val="FF0000"/>
                </a:solidFill>
              </a:rPr>
              <a:t>: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559318-B166-07D9-751E-C39A4C9E5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055A-8C87-4968-8F9A-02A0AFA2F2DC}" type="slidenum">
              <a:rPr lang="en-US" smtClean="0">
                <a:solidFill>
                  <a:schemeClr val="tx1"/>
                </a:solidFill>
              </a:rPr>
              <a:t>23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079038-8B31-702B-8FC2-50F11AEADB07}"/>
              </a:ext>
            </a:extLst>
          </p:cNvPr>
          <p:cNvSpPr txBox="1"/>
          <p:nvPr/>
        </p:nvSpPr>
        <p:spPr>
          <a:xfrm>
            <a:off x="0" y="1183728"/>
            <a:ext cx="1219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 rtl="1"/>
            <a:r>
              <a:rPr lang="fa-IR" sz="2400" dirty="0">
                <a:solidFill>
                  <a:srgbClr val="00B0F0"/>
                </a:solidFill>
              </a:rPr>
              <a:t>پایتون برای اولین بار</a:t>
            </a:r>
            <a:r>
              <a:rPr lang="fa-IR" sz="2400" dirty="0">
                <a:solidFill>
                  <a:srgbClr val="FF0000"/>
                </a:solidFill>
              </a:rPr>
              <a:t>،</a:t>
            </a:r>
            <a:r>
              <a:rPr lang="fa-IR" sz="2400" dirty="0">
                <a:solidFill>
                  <a:srgbClr val="00B0F0"/>
                </a:solidFill>
              </a:rPr>
              <a:t>توسط گیدو ون روسوم در</a:t>
            </a:r>
            <a:r>
              <a:rPr lang="fa-IR" sz="2400" dirty="0">
                <a:solidFill>
                  <a:srgbClr val="002060"/>
                </a:solidFill>
              </a:rPr>
              <a:t> اواخر دهه ۱۹۸۰میلادی </a:t>
            </a:r>
            <a:r>
              <a:rPr lang="fa-IR" sz="2400" dirty="0">
                <a:solidFill>
                  <a:srgbClr val="00B0F0"/>
                </a:solidFill>
              </a:rPr>
              <a:t>در مرکز تحقیقاتی </a:t>
            </a:r>
            <a:r>
              <a:rPr lang="en-US" sz="2400" dirty="0">
                <a:solidFill>
                  <a:srgbClr val="00B0F0"/>
                </a:solidFill>
              </a:rPr>
              <a:t>CWI</a:t>
            </a:r>
            <a:r>
              <a:rPr lang="fa-IR" sz="2400" dirty="0">
                <a:solidFill>
                  <a:srgbClr val="00B0F0"/>
                </a:solidFill>
              </a:rPr>
              <a:t>در هلند توسعه یافت</a:t>
            </a:r>
            <a:r>
              <a:rPr lang="fa-IR" sz="2400" dirty="0">
                <a:solidFill>
                  <a:srgbClr val="FF0000"/>
                </a:solidFill>
              </a:rPr>
              <a:t>.</a:t>
            </a:r>
            <a:r>
              <a:rPr lang="fa-IR" sz="2400" dirty="0">
                <a:solidFill>
                  <a:srgbClr val="00B0F0"/>
                </a:solidFill>
              </a:rPr>
              <a:t>و در </a:t>
            </a:r>
            <a:r>
              <a:rPr lang="fa-IR" sz="2400" dirty="0">
                <a:solidFill>
                  <a:srgbClr val="002060"/>
                </a:solidFill>
              </a:rPr>
              <a:t>سال ۱۹۹۱ </a:t>
            </a:r>
            <a:r>
              <a:rPr lang="fa-IR" sz="2400" dirty="0">
                <a:solidFill>
                  <a:srgbClr val="00B0F0"/>
                </a:solidFill>
              </a:rPr>
              <a:t>توسط همین شخص اولین نسخه رسمی پایتون بیرون آمد</a:t>
            </a:r>
            <a:r>
              <a:rPr lang="fa-IR" sz="2400" dirty="0">
                <a:solidFill>
                  <a:srgbClr val="FF0000"/>
                </a:solidFill>
              </a:rPr>
              <a:t>.</a:t>
            </a:r>
            <a:r>
              <a:rPr lang="fa-IR" sz="2400" dirty="0">
                <a:solidFill>
                  <a:srgbClr val="00B0F0"/>
                </a:solidFill>
              </a:rPr>
              <a:t>هدف از تولید این زبان</a:t>
            </a:r>
            <a:r>
              <a:rPr lang="fa-IR" sz="2400" dirty="0">
                <a:solidFill>
                  <a:srgbClr val="FF0000"/>
                </a:solidFill>
              </a:rPr>
              <a:t>،</a:t>
            </a:r>
            <a:r>
              <a:rPr lang="fa-IR" sz="2400" dirty="0">
                <a:solidFill>
                  <a:srgbClr val="00B0F0"/>
                </a:solidFill>
              </a:rPr>
              <a:t>بوجود آوردن ترکیب خوانایی بالا و قدرت برنامه نویسی بود</a:t>
            </a:r>
            <a:r>
              <a:rPr lang="fa-IR" sz="2400" dirty="0">
                <a:solidFill>
                  <a:srgbClr val="FF0000"/>
                </a:solidFill>
              </a:rPr>
              <a:t>.</a:t>
            </a:r>
            <a:r>
              <a:rPr lang="fa-IR" sz="2400" dirty="0">
                <a:solidFill>
                  <a:srgbClr val="00B0F0"/>
                </a:solidFill>
              </a:rPr>
              <a:t>و هم اکنون در بسیاری</a:t>
            </a:r>
          </a:p>
          <a:p>
            <a:pPr algn="justLow" rtl="1"/>
            <a:r>
              <a:rPr lang="fa-IR" sz="2400" dirty="0">
                <a:solidFill>
                  <a:srgbClr val="00B0F0"/>
                </a:solidFill>
              </a:rPr>
              <a:t> از حوزه ها از جمله هوش مصنوعی خود را به اثبات رساند</a:t>
            </a:r>
            <a:r>
              <a:rPr lang="fa-IR" sz="2400" dirty="0">
                <a:solidFill>
                  <a:srgbClr val="FF0000"/>
                </a:solidFill>
              </a:rPr>
              <a:t>.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FA3F4C5-B30D-60B5-CA19-412B67FD2B24}"/>
              </a:ext>
            </a:extLst>
          </p:cNvPr>
          <p:cNvGrpSpPr/>
          <p:nvPr/>
        </p:nvGrpSpPr>
        <p:grpSpPr>
          <a:xfrm flipH="1">
            <a:off x="0" y="1726163"/>
            <a:ext cx="2099388" cy="2621902"/>
            <a:chOff x="10170367" y="3452327"/>
            <a:chExt cx="2099388" cy="262190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417C161-7411-B0AC-FB04-95E7E5C3C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24343" y="3452327"/>
              <a:ext cx="1967657" cy="2621902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9DB9BB4-5B0A-81DB-9E3D-B82ED15B71F2}"/>
                </a:ext>
              </a:extLst>
            </p:cNvPr>
            <p:cNvSpPr txBox="1"/>
            <p:nvPr/>
          </p:nvSpPr>
          <p:spPr>
            <a:xfrm>
              <a:off x="10170367" y="3538153"/>
              <a:ext cx="209938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a-IR" sz="3200" b="1" dirty="0">
                  <a:solidFill>
                    <a:srgbClr val="FF0000"/>
                  </a:solidFill>
                </a:rPr>
                <a:t>گیدو فان روسوم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65FE3199-4DF9-809E-4B15-1D9E38A280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44" r="2934" b="6644"/>
          <a:stretch>
            <a:fillRect/>
          </a:stretch>
        </p:blipFill>
        <p:spPr>
          <a:xfrm>
            <a:off x="8649478" y="3666281"/>
            <a:ext cx="3542521" cy="319172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A740431-313F-F022-A244-B91DF2D5F45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555" t="5543" r="3361" b="5335"/>
          <a:stretch>
            <a:fillRect/>
          </a:stretch>
        </p:blipFill>
        <p:spPr>
          <a:xfrm>
            <a:off x="4039278" y="3746485"/>
            <a:ext cx="4638192" cy="311151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39480DA-6033-1038-FE09-FFFC38C1CB6E}"/>
              </a:ext>
            </a:extLst>
          </p:cNvPr>
          <p:cNvSpPr txBox="1"/>
          <p:nvPr/>
        </p:nvSpPr>
        <p:spPr>
          <a:xfrm>
            <a:off x="2099388" y="2202224"/>
            <a:ext cx="100926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/>
            <a:r>
              <a:rPr lang="en-US" sz="2400" dirty="0">
                <a:solidFill>
                  <a:srgbClr val="FFFF00"/>
                </a:solidFill>
              </a:rPr>
              <a:t>ریشه نام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dirty="0">
                <a:solidFill>
                  <a:srgbClr val="FFFF00"/>
                </a:solidFill>
              </a:rPr>
              <a:t>نام پایتون از گروه کمدی بریتانیایی مانتی پایتون گرفته شده است</a:t>
            </a:r>
            <a:r>
              <a:rPr lang="en-US" sz="2400" dirty="0">
                <a:solidFill>
                  <a:srgbClr val="FF0000"/>
                </a:solidFill>
              </a:rPr>
              <a:t>؛</a:t>
            </a:r>
            <a:r>
              <a:rPr lang="en-US" sz="2400" dirty="0">
                <a:solidFill>
                  <a:srgbClr val="FFFF00"/>
                </a:solidFill>
              </a:rPr>
              <a:t>زیرا گیدو فان روسوم طرفدار این برنامه بود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  <a:r>
              <a:rPr lang="en-US" sz="2400" dirty="0">
                <a:solidFill>
                  <a:srgbClr val="FFFF00"/>
                </a:solidFill>
              </a:rPr>
              <a:t>و برای همین تصمیم گرفت نام برنامه خود را پایتون بگذارد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  <a:r>
              <a:rPr lang="en-US" sz="2400" dirty="0">
                <a:solidFill>
                  <a:srgbClr val="FFFF00"/>
                </a:solidFill>
              </a:rPr>
              <a:t>البته بعداً به طور غیر رسمی نماد پایتون دو مار پایتون که یکی زرد و آن یکی آبی است شد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1054B53-354E-20E5-F74C-0B146EB8DD5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5485" t="15485" r="13648" b="15223"/>
          <a:stretch>
            <a:fillRect/>
          </a:stretch>
        </p:blipFill>
        <p:spPr>
          <a:xfrm>
            <a:off x="0" y="4394718"/>
            <a:ext cx="2519265" cy="2463282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49B13FAF-4E99-6119-C20D-0CB97671D932}"/>
              </a:ext>
            </a:extLst>
          </p:cNvPr>
          <p:cNvGrpSpPr/>
          <p:nvPr/>
        </p:nvGrpSpPr>
        <p:grpSpPr>
          <a:xfrm>
            <a:off x="-2585060" y="6114637"/>
            <a:ext cx="2806805" cy="1043998"/>
            <a:chOff x="1452785" y="3959912"/>
            <a:chExt cx="2806805" cy="1043998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6999F70-89B0-4A20-3F8F-1C12D08DFDBC}"/>
                </a:ext>
              </a:extLst>
            </p:cNvPr>
            <p:cNvSpPr/>
            <p:nvPr/>
          </p:nvSpPr>
          <p:spPr>
            <a:xfrm rot="18915054">
              <a:off x="1452785" y="4738052"/>
              <a:ext cx="2806805" cy="265858"/>
            </a:xfrm>
            <a:custGeom>
              <a:avLst/>
              <a:gdLst>
                <a:gd name="connsiteX0" fmla="*/ 0 w 4814596"/>
                <a:gd name="connsiteY0" fmla="*/ 0 h 242596"/>
                <a:gd name="connsiteX1" fmla="*/ 4814596 w 4814596"/>
                <a:gd name="connsiteY1" fmla="*/ 0 h 242596"/>
                <a:gd name="connsiteX2" fmla="*/ 4814596 w 4814596"/>
                <a:gd name="connsiteY2" fmla="*/ 242596 h 242596"/>
                <a:gd name="connsiteX3" fmla="*/ 0 w 4814596"/>
                <a:gd name="connsiteY3" fmla="*/ 242596 h 242596"/>
                <a:gd name="connsiteX4" fmla="*/ 0 w 4814596"/>
                <a:gd name="connsiteY4" fmla="*/ 0 h 242596"/>
                <a:gd name="connsiteX0" fmla="*/ 0 w 5990253"/>
                <a:gd name="connsiteY0" fmla="*/ 158620 h 242596"/>
                <a:gd name="connsiteX1" fmla="*/ 5990253 w 5990253"/>
                <a:gd name="connsiteY1" fmla="*/ 0 h 242596"/>
                <a:gd name="connsiteX2" fmla="*/ 5990253 w 5990253"/>
                <a:gd name="connsiteY2" fmla="*/ 242596 h 242596"/>
                <a:gd name="connsiteX3" fmla="*/ 1175657 w 5990253"/>
                <a:gd name="connsiteY3" fmla="*/ 242596 h 242596"/>
                <a:gd name="connsiteX4" fmla="*/ 0 w 5990253"/>
                <a:gd name="connsiteY4" fmla="*/ 158620 h 242596"/>
                <a:gd name="connsiteX0" fmla="*/ 1013 w 5991266"/>
                <a:gd name="connsiteY0" fmla="*/ 181882 h 265858"/>
                <a:gd name="connsiteX1" fmla="*/ 5991266 w 5991266"/>
                <a:gd name="connsiteY1" fmla="*/ 23262 h 265858"/>
                <a:gd name="connsiteX2" fmla="*/ 5991266 w 5991266"/>
                <a:gd name="connsiteY2" fmla="*/ 265858 h 265858"/>
                <a:gd name="connsiteX3" fmla="*/ 1176670 w 5991266"/>
                <a:gd name="connsiteY3" fmla="*/ 265858 h 265858"/>
                <a:gd name="connsiteX4" fmla="*/ 1013 w 5991266"/>
                <a:gd name="connsiteY4" fmla="*/ 181882 h 265858"/>
                <a:gd name="connsiteX0" fmla="*/ 1013 w 6218894"/>
                <a:gd name="connsiteY0" fmla="*/ 181882 h 265858"/>
                <a:gd name="connsiteX1" fmla="*/ 5991266 w 6218894"/>
                <a:gd name="connsiteY1" fmla="*/ 23262 h 265858"/>
                <a:gd name="connsiteX2" fmla="*/ 5991266 w 6218894"/>
                <a:gd name="connsiteY2" fmla="*/ 265858 h 265858"/>
                <a:gd name="connsiteX3" fmla="*/ 1176670 w 6218894"/>
                <a:gd name="connsiteY3" fmla="*/ 265858 h 265858"/>
                <a:gd name="connsiteX4" fmla="*/ 1013 w 6218894"/>
                <a:gd name="connsiteY4" fmla="*/ 181882 h 265858"/>
                <a:gd name="connsiteX0" fmla="*/ 1013 w 6295985"/>
                <a:gd name="connsiteY0" fmla="*/ 181882 h 265858"/>
                <a:gd name="connsiteX1" fmla="*/ 5991266 w 6295985"/>
                <a:gd name="connsiteY1" fmla="*/ 23262 h 265858"/>
                <a:gd name="connsiteX2" fmla="*/ 5991266 w 6295985"/>
                <a:gd name="connsiteY2" fmla="*/ 265858 h 265858"/>
                <a:gd name="connsiteX3" fmla="*/ 1176670 w 6295985"/>
                <a:gd name="connsiteY3" fmla="*/ 265858 h 265858"/>
                <a:gd name="connsiteX4" fmla="*/ 1013 w 6295985"/>
                <a:gd name="connsiteY4" fmla="*/ 181882 h 265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95985" h="265858">
                  <a:moveTo>
                    <a:pt x="1013" y="181882"/>
                  </a:moveTo>
                  <a:cubicBezTo>
                    <a:pt x="-73632" y="-141579"/>
                    <a:pt x="3994515" y="76135"/>
                    <a:pt x="5991266" y="23262"/>
                  </a:cubicBezTo>
                  <a:cubicBezTo>
                    <a:pt x="6503430" y="234041"/>
                    <a:pt x="6276079" y="242455"/>
                    <a:pt x="5991266" y="265858"/>
                  </a:cubicBezTo>
                  <a:lnTo>
                    <a:pt x="1176670" y="265858"/>
                  </a:lnTo>
                  <a:lnTo>
                    <a:pt x="1013" y="18188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C5289D8-42AA-B419-EA09-093BE8986D75}"/>
                </a:ext>
              </a:extLst>
            </p:cNvPr>
            <p:cNvSpPr/>
            <p:nvPr/>
          </p:nvSpPr>
          <p:spPr>
            <a:xfrm>
              <a:off x="3653868" y="3959912"/>
              <a:ext cx="48519" cy="48519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D7F9DAF-602A-A2C5-45AB-A2F8D538D384}"/>
              </a:ext>
            </a:extLst>
          </p:cNvPr>
          <p:cNvGrpSpPr/>
          <p:nvPr/>
        </p:nvGrpSpPr>
        <p:grpSpPr>
          <a:xfrm rot="16573267" flipH="1">
            <a:off x="6187974" y="-1572201"/>
            <a:ext cx="2806805" cy="1043998"/>
            <a:chOff x="1452785" y="3959912"/>
            <a:chExt cx="2806805" cy="1043998"/>
          </a:xfrm>
          <a:solidFill>
            <a:srgbClr val="FFFF00"/>
          </a:solidFill>
        </p:grpSpPr>
        <p:sp>
          <p:nvSpPr>
            <p:cNvPr id="41" name="Rectangle 36">
              <a:extLst>
                <a:ext uri="{FF2B5EF4-FFF2-40B4-BE49-F238E27FC236}">
                  <a16:creationId xmlns:a16="http://schemas.microsoft.com/office/drawing/2014/main" id="{9A5B5041-299D-383C-0C8C-351A379DAE66}"/>
                </a:ext>
              </a:extLst>
            </p:cNvPr>
            <p:cNvSpPr/>
            <p:nvPr/>
          </p:nvSpPr>
          <p:spPr>
            <a:xfrm rot="18915054">
              <a:off x="1452785" y="4738052"/>
              <a:ext cx="2806805" cy="265858"/>
            </a:xfrm>
            <a:custGeom>
              <a:avLst/>
              <a:gdLst>
                <a:gd name="connsiteX0" fmla="*/ 0 w 4814596"/>
                <a:gd name="connsiteY0" fmla="*/ 0 h 242596"/>
                <a:gd name="connsiteX1" fmla="*/ 4814596 w 4814596"/>
                <a:gd name="connsiteY1" fmla="*/ 0 h 242596"/>
                <a:gd name="connsiteX2" fmla="*/ 4814596 w 4814596"/>
                <a:gd name="connsiteY2" fmla="*/ 242596 h 242596"/>
                <a:gd name="connsiteX3" fmla="*/ 0 w 4814596"/>
                <a:gd name="connsiteY3" fmla="*/ 242596 h 242596"/>
                <a:gd name="connsiteX4" fmla="*/ 0 w 4814596"/>
                <a:gd name="connsiteY4" fmla="*/ 0 h 242596"/>
                <a:gd name="connsiteX0" fmla="*/ 0 w 5990253"/>
                <a:gd name="connsiteY0" fmla="*/ 158620 h 242596"/>
                <a:gd name="connsiteX1" fmla="*/ 5990253 w 5990253"/>
                <a:gd name="connsiteY1" fmla="*/ 0 h 242596"/>
                <a:gd name="connsiteX2" fmla="*/ 5990253 w 5990253"/>
                <a:gd name="connsiteY2" fmla="*/ 242596 h 242596"/>
                <a:gd name="connsiteX3" fmla="*/ 1175657 w 5990253"/>
                <a:gd name="connsiteY3" fmla="*/ 242596 h 242596"/>
                <a:gd name="connsiteX4" fmla="*/ 0 w 5990253"/>
                <a:gd name="connsiteY4" fmla="*/ 158620 h 242596"/>
                <a:gd name="connsiteX0" fmla="*/ 1013 w 5991266"/>
                <a:gd name="connsiteY0" fmla="*/ 181882 h 265858"/>
                <a:gd name="connsiteX1" fmla="*/ 5991266 w 5991266"/>
                <a:gd name="connsiteY1" fmla="*/ 23262 h 265858"/>
                <a:gd name="connsiteX2" fmla="*/ 5991266 w 5991266"/>
                <a:gd name="connsiteY2" fmla="*/ 265858 h 265858"/>
                <a:gd name="connsiteX3" fmla="*/ 1176670 w 5991266"/>
                <a:gd name="connsiteY3" fmla="*/ 265858 h 265858"/>
                <a:gd name="connsiteX4" fmla="*/ 1013 w 5991266"/>
                <a:gd name="connsiteY4" fmla="*/ 181882 h 265858"/>
                <a:gd name="connsiteX0" fmla="*/ 1013 w 6218894"/>
                <a:gd name="connsiteY0" fmla="*/ 181882 h 265858"/>
                <a:gd name="connsiteX1" fmla="*/ 5991266 w 6218894"/>
                <a:gd name="connsiteY1" fmla="*/ 23262 h 265858"/>
                <a:gd name="connsiteX2" fmla="*/ 5991266 w 6218894"/>
                <a:gd name="connsiteY2" fmla="*/ 265858 h 265858"/>
                <a:gd name="connsiteX3" fmla="*/ 1176670 w 6218894"/>
                <a:gd name="connsiteY3" fmla="*/ 265858 h 265858"/>
                <a:gd name="connsiteX4" fmla="*/ 1013 w 6218894"/>
                <a:gd name="connsiteY4" fmla="*/ 181882 h 265858"/>
                <a:gd name="connsiteX0" fmla="*/ 1013 w 6295985"/>
                <a:gd name="connsiteY0" fmla="*/ 181882 h 265858"/>
                <a:gd name="connsiteX1" fmla="*/ 5991266 w 6295985"/>
                <a:gd name="connsiteY1" fmla="*/ 23262 h 265858"/>
                <a:gd name="connsiteX2" fmla="*/ 5991266 w 6295985"/>
                <a:gd name="connsiteY2" fmla="*/ 265858 h 265858"/>
                <a:gd name="connsiteX3" fmla="*/ 1176670 w 6295985"/>
                <a:gd name="connsiteY3" fmla="*/ 265858 h 265858"/>
                <a:gd name="connsiteX4" fmla="*/ 1013 w 6295985"/>
                <a:gd name="connsiteY4" fmla="*/ 181882 h 265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95985" h="265858">
                  <a:moveTo>
                    <a:pt x="1013" y="181882"/>
                  </a:moveTo>
                  <a:cubicBezTo>
                    <a:pt x="-73632" y="-141579"/>
                    <a:pt x="3994515" y="76135"/>
                    <a:pt x="5991266" y="23262"/>
                  </a:cubicBezTo>
                  <a:cubicBezTo>
                    <a:pt x="6503430" y="234041"/>
                    <a:pt x="6276079" y="242455"/>
                    <a:pt x="5991266" y="265858"/>
                  </a:cubicBezTo>
                  <a:lnTo>
                    <a:pt x="1176670" y="265858"/>
                  </a:lnTo>
                  <a:lnTo>
                    <a:pt x="1013" y="18188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168E7D9-6E4C-9C96-4FD7-DA420669E9A3}"/>
                </a:ext>
              </a:extLst>
            </p:cNvPr>
            <p:cNvSpPr/>
            <p:nvPr/>
          </p:nvSpPr>
          <p:spPr>
            <a:xfrm>
              <a:off x="3653868" y="3959912"/>
              <a:ext cx="48519" cy="4851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56946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2" name="voltage.wav"/>
          </p:stSnd>
        </p:sndAc>
      </p:transition>
    </mc:Choice>
    <mc:Fallback>
      <p:transition spd="slow">
        <p:random/>
        <p:sndAc>
          <p:stSnd>
            <p:snd r:embed="rId2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51719 0.9861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59" y="4930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5E-6 -2.59259E-6 L 0.15404 -0.24676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08" y="-1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Blank 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AB061E5-14B3-DC89-05B8-8C731EED7629}"/>
              </a:ext>
            </a:extLst>
          </p:cNvPr>
          <p:cNvSpPr/>
          <p:nvPr/>
        </p:nvSpPr>
        <p:spPr>
          <a:xfrm>
            <a:off x="0" y="0"/>
            <a:ext cx="1737360" cy="6858000"/>
          </a:xfrm>
          <a:prstGeom prst="actionButtonBlank">
            <a:avLst/>
          </a:prstGeom>
          <a:solidFill>
            <a:srgbClr val="7030A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rtl="1"/>
            <a:r>
              <a:rPr lang="fa-IR" sz="5400" dirty="0">
                <a:solidFill>
                  <a:schemeClr val="bg1"/>
                </a:solidFill>
              </a:rPr>
              <a:t>کدهای بدون کتابخانه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5" name="Action Button: Blank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6AF0E04A-75FB-A592-2311-A300C370158F}"/>
              </a:ext>
            </a:extLst>
          </p:cNvPr>
          <p:cNvSpPr/>
          <p:nvPr/>
        </p:nvSpPr>
        <p:spPr>
          <a:xfrm>
            <a:off x="1730269" y="0"/>
            <a:ext cx="1737360" cy="6858000"/>
          </a:xfrm>
          <a:prstGeom prst="actionButtonBlank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rtl="1"/>
            <a:r>
              <a:rPr lang="fa-IR" sz="5400" dirty="0">
                <a:solidFill>
                  <a:schemeClr val="bg1"/>
                </a:solidFill>
              </a:rPr>
              <a:t>کتابخانه </a:t>
            </a:r>
            <a:r>
              <a:rPr lang="en-US" sz="5400" dirty="0">
                <a:solidFill>
                  <a:schemeClr val="bg1"/>
                </a:solidFill>
              </a:rPr>
              <a:t>math</a:t>
            </a:r>
            <a:r>
              <a:rPr lang="en-US" sz="5400" dirty="0">
                <a:solidFill>
                  <a:srgbClr val="008000"/>
                </a:solidFill>
              </a:rPr>
              <a:t> </a:t>
            </a:r>
            <a:r>
              <a:rPr lang="fa-IR" sz="5400" dirty="0">
                <a:solidFill>
                  <a:srgbClr val="FF0000"/>
                </a:solidFill>
              </a:rPr>
              <a:t>و</a:t>
            </a:r>
            <a:r>
              <a:rPr lang="en-US" sz="5400" dirty="0">
                <a:solidFill>
                  <a:schemeClr val="bg1"/>
                </a:solidFill>
              </a:rPr>
              <a:t>numpy</a:t>
            </a:r>
            <a:r>
              <a:rPr lang="fa-IR" sz="5400" dirty="0">
                <a:solidFill>
                  <a:srgbClr val="FF0000"/>
                </a:solidFill>
              </a:rPr>
              <a:t>و</a:t>
            </a:r>
            <a:r>
              <a:rPr lang="en-US" sz="5400" dirty="0">
                <a:solidFill>
                  <a:schemeClr val="bg1"/>
                </a:solidFill>
              </a:rPr>
              <a:t>scipy</a:t>
            </a:r>
            <a:r>
              <a:rPr lang="fa-IR" sz="5400" dirty="0">
                <a:solidFill>
                  <a:srgbClr val="FF0000"/>
                </a:solidFill>
              </a:rPr>
              <a:t> 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6" name="Action Button: Blank 5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9B522DBC-093C-B7E9-F323-3E4D31DD4667}"/>
              </a:ext>
            </a:extLst>
          </p:cNvPr>
          <p:cNvSpPr/>
          <p:nvPr/>
        </p:nvSpPr>
        <p:spPr>
          <a:xfrm>
            <a:off x="3506070" y="0"/>
            <a:ext cx="1737360" cy="6858000"/>
          </a:xfrm>
          <a:prstGeom prst="actionButtonBlank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rtl="1"/>
            <a:r>
              <a:rPr lang="fa-IR" sz="5400" dirty="0">
                <a:solidFill>
                  <a:schemeClr val="bg1"/>
                </a:solidFill>
              </a:rPr>
              <a:t>کتابخانه </a:t>
            </a:r>
            <a:r>
              <a:rPr lang="en-US" sz="5400" dirty="0">
                <a:solidFill>
                  <a:schemeClr val="bg1"/>
                </a:solidFill>
              </a:rPr>
              <a:t>pandas</a:t>
            </a:r>
          </a:p>
        </p:txBody>
      </p:sp>
      <p:sp>
        <p:nvSpPr>
          <p:cNvPr id="7" name="Action Button: Blank 6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EDAEDB66-46C7-8889-A727-3213084733C5}"/>
              </a:ext>
            </a:extLst>
          </p:cNvPr>
          <p:cNvSpPr/>
          <p:nvPr/>
        </p:nvSpPr>
        <p:spPr>
          <a:xfrm>
            <a:off x="5245298" y="0"/>
            <a:ext cx="1737360" cy="6858000"/>
          </a:xfrm>
          <a:prstGeom prst="actionButtonBlank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rtl="1"/>
            <a:r>
              <a:rPr lang="fa-IR" sz="4800" dirty="0">
                <a:solidFill>
                  <a:schemeClr val="bg1"/>
                </a:solidFill>
              </a:rPr>
              <a:t>کتابخانه </a:t>
            </a:r>
            <a:r>
              <a:rPr lang="en-US" sz="4800" dirty="0">
                <a:solidFill>
                  <a:schemeClr val="bg1"/>
                </a:solidFill>
              </a:rPr>
              <a:t>SEABORN</a:t>
            </a:r>
            <a:r>
              <a:rPr lang="fa-IR" sz="4800" dirty="0">
                <a:solidFill>
                  <a:srgbClr val="FF0000"/>
                </a:solidFill>
              </a:rPr>
              <a:t>و</a:t>
            </a:r>
            <a:r>
              <a:rPr lang="en-US" sz="4800" dirty="0">
                <a:solidFill>
                  <a:schemeClr val="bg1"/>
                </a:solidFill>
              </a:rPr>
              <a:t>MATPLOTLIB</a:t>
            </a:r>
          </a:p>
        </p:txBody>
      </p:sp>
      <p:sp>
        <p:nvSpPr>
          <p:cNvPr id="8" name="Action Button: Blank 7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CE41A276-C39E-FCD7-A282-5EFA9B2F546B}"/>
              </a:ext>
            </a:extLst>
          </p:cNvPr>
          <p:cNvSpPr/>
          <p:nvPr/>
        </p:nvSpPr>
        <p:spPr>
          <a:xfrm>
            <a:off x="6975005" y="0"/>
            <a:ext cx="1737360" cy="6858000"/>
          </a:xfrm>
          <a:prstGeom prst="actionButtonBlank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rtl="1"/>
            <a:r>
              <a:rPr lang="fa-IR" sz="5400" dirty="0">
                <a:solidFill>
                  <a:schemeClr val="bg1"/>
                </a:solidFill>
              </a:rPr>
              <a:t>کتابخانه</a:t>
            </a:r>
            <a:r>
              <a:rPr lang="fa-IR" sz="5400" dirty="0">
                <a:solidFill>
                  <a:srgbClr val="008000"/>
                </a:solidFill>
              </a:rPr>
              <a:t> </a:t>
            </a:r>
            <a:r>
              <a:rPr lang="en-US" sz="5400" dirty="0">
                <a:solidFill>
                  <a:schemeClr val="bg1"/>
                </a:solidFill>
              </a:rPr>
              <a:t>SCIKIT</a:t>
            </a:r>
            <a:r>
              <a:rPr lang="en-US" sz="5400" dirty="0">
                <a:solidFill>
                  <a:srgbClr val="FF0000"/>
                </a:solidFill>
              </a:rPr>
              <a:t>-</a:t>
            </a:r>
            <a:r>
              <a:rPr lang="en-US" sz="5400" dirty="0">
                <a:solidFill>
                  <a:schemeClr val="bg1"/>
                </a:solidFill>
              </a:rPr>
              <a:t>LEARN</a:t>
            </a:r>
          </a:p>
        </p:txBody>
      </p:sp>
      <p:sp>
        <p:nvSpPr>
          <p:cNvPr id="9" name="Action Button: Blank 8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AFE61911-50BA-26F2-0F4B-B72F7E3BB79B}"/>
              </a:ext>
            </a:extLst>
          </p:cNvPr>
          <p:cNvSpPr/>
          <p:nvPr/>
        </p:nvSpPr>
        <p:spPr>
          <a:xfrm>
            <a:off x="8705275" y="0"/>
            <a:ext cx="1737360" cy="6858000"/>
          </a:xfrm>
          <a:prstGeom prst="actionButtonBlank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rtl="1"/>
            <a:r>
              <a:rPr lang="fa-IR" sz="5400" dirty="0">
                <a:solidFill>
                  <a:schemeClr val="bg1"/>
                </a:solidFill>
              </a:rPr>
              <a:t>کتابخانه </a:t>
            </a:r>
            <a:r>
              <a:rPr lang="en-US" sz="5400" dirty="0">
                <a:solidFill>
                  <a:schemeClr val="bg1"/>
                </a:solidFill>
              </a:rPr>
              <a:t>PYTROUCH</a:t>
            </a:r>
          </a:p>
        </p:txBody>
      </p:sp>
      <p:sp>
        <p:nvSpPr>
          <p:cNvPr id="11" name="Action Button: Blank 10">
            <a:hlinkClick r:id="rId9" action="ppaction://hlinksldjump"/>
            <a:extLst>
              <a:ext uri="{FF2B5EF4-FFF2-40B4-BE49-F238E27FC236}">
                <a16:creationId xmlns:a16="http://schemas.microsoft.com/office/drawing/2014/main" id="{63E80CFD-B2EA-A8DD-B9F5-69DC668DFBD7}"/>
              </a:ext>
            </a:extLst>
          </p:cNvPr>
          <p:cNvSpPr/>
          <p:nvPr/>
        </p:nvSpPr>
        <p:spPr>
          <a:xfrm>
            <a:off x="10454640" y="0"/>
            <a:ext cx="1737360" cy="6858000"/>
          </a:xfrm>
          <a:prstGeom prst="actionButtonBlank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rtl="1"/>
            <a:r>
              <a:rPr lang="fa-IR" sz="5400" dirty="0">
                <a:solidFill>
                  <a:schemeClr val="bg1"/>
                </a:solidFill>
              </a:rPr>
              <a:t>کتابخانه </a:t>
            </a:r>
            <a:r>
              <a:rPr lang="en-US" sz="5400" dirty="0">
                <a:solidFill>
                  <a:schemeClr val="bg1"/>
                </a:solidFill>
              </a:rPr>
              <a:t>FASTAPI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3B191F8B-6697-965A-032F-12DCD5F5F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2245" cy="669925"/>
          </a:xfrm>
        </p:spPr>
        <p:txBody>
          <a:bodyPr/>
          <a:lstStyle/>
          <a:p>
            <a:fld id="{F35E055A-8C87-4968-8F9A-02A0AFA2F2DC}" type="slidenum">
              <a:rPr lang="en-US" smtClean="0">
                <a:solidFill>
                  <a:schemeClr val="bg1"/>
                </a:solidFill>
              </a:rPr>
              <a:t>24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3F2D2B5-B3FE-ED95-4877-82E3AB998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0"/>
            <a:ext cx="8534400" cy="1506537"/>
          </a:xfrm>
        </p:spPr>
        <p:txBody>
          <a:bodyPr>
            <a:normAutofit/>
          </a:bodyPr>
          <a:lstStyle/>
          <a:p>
            <a:pPr algn="r" rtl="1"/>
            <a:r>
              <a:rPr lang="fa-IR" sz="8000" dirty="0">
                <a:solidFill>
                  <a:srgbClr val="008000"/>
                </a:solidFill>
              </a:rPr>
              <a:t>کتابخانه های پایتون</a:t>
            </a:r>
            <a:r>
              <a:rPr lang="fa-IR" sz="8000" dirty="0">
                <a:solidFill>
                  <a:srgbClr val="00B0F0"/>
                </a:solidFill>
              </a:rPr>
              <a:t>:</a:t>
            </a:r>
            <a:endParaRPr lang="en-US" sz="80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070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2" name="voltage.wav"/>
          </p:stSnd>
        </p:sndAc>
      </p:transition>
    </mc:Choice>
    <mc:Fallback>
      <p:transition spd="slow">
        <p:random/>
        <p:sndAc>
          <p:stSnd>
            <p:snd r:embed="rId2" name="voltage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EFA23-775A-956B-D351-EB9CB46F0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07067"/>
          </a:xfrm>
        </p:spPr>
        <p:txBody>
          <a:bodyPr>
            <a:normAutofit/>
          </a:bodyPr>
          <a:lstStyle/>
          <a:p>
            <a:pPr algn="r"/>
            <a:r>
              <a:rPr lang="fa-IR" sz="8000" dirty="0">
                <a:solidFill>
                  <a:srgbClr val="F709D5"/>
                </a:solidFill>
              </a:rPr>
              <a:t>بازگشت به صفحه انتخاب زبان</a:t>
            </a:r>
            <a:endParaRPr lang="en-US" sz="8000" dirty="0">
              <a:solidFill>
                <a:srgbClr val="F709D5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E6B924-57F6-6AA2-82D5-3C40E6E83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055A-8C87-4968-8F9A-02A0AFA2F2DC}" type="slidenum">
              <a:rPr lang="en-US" smtClean="0">
                <a:solidFill>
                  <a:schemeClr val="tx1"/>
                </a:solidFill>
              </a:rPr>
              <a:t>25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Action Button: Blank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06CFA31C-CA5C-4B6D-C6C9-414FB66B1A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actionButtonBlank">
            <a:avLst/>
          </a:prstGeom>
          <a:solidFill>
            <a:srgbClr val="F709D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9900" dirty="0">
                <a:solidFill>
                  <a:schemeClr val="bg1"/>
                </a:solidFill>
              </a:rPr>
              <a:t>بازگشت به صفحه انتخاب زبان</a:t>
            </a:r>
            <a:endParaRPr lang="en-US" sz="19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263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2" name="voltage.wav"/>
          </p:stSnd>
        </p:sndAc>
      </p:transition>
    </mc:Choice>
    <mc:Fallback>
      <p:transition spd="slow">
        <p:random/>
        <p:sndAc>
          <p:stSnd>
            <p:snd r:embed="rId2" name="voltage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329DB-BEAF-36AE-6847-8A7B96361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35E7C-1863-1B77-D9C5-68C84AFC0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3436" y="0"/>
            <a:ext cx="5688563" cy="1507067"/>
          </a:xfrm>
        </p:spPr>
        <p:txBody>
          <a:bodyPr>
            <a:normAutofit/>
          </a:bodyPr>
          <a:lstStyle/>
          <a:p>
            <a:pPr algn="r" rtl="1"/>
            <a:r>
              <a:rPr lang="fa-IR" sz="8000" dirty="0">
                <a:solidFill>
                  <a:srgbClr val="008000"/>
                </a:solidFill>
              </a:rPr>
              <a:t>کدهای بدون کتابخانه</a:t>
            </a:r>
            <a:r>
              <a:rPr lang="fa-IR" sz="8000" dirty="0">
                <a:solidFill>
                  <a:srgbClr val="FF0000"/>
                </a:solidFill>
              </a:rPr>
              <a:t>: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6F17A-5C6E-A20A-3DDF-CB4D39EB1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055A-8C87-4968-8F9A-02A0AFA2F2DC}" type="slidenum">
              <a:rPr lang="en-US" smtClean="0">
                <a:solidFill>
                  <a:schemeClr val="tx1"/>
                </a:solidFill>
              </a:rPr>
              <a:t>26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Action Button: Blank 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12D7A14C-8F17-6DD5-381B-BFAA5D0BE0D4}"/>
              </a:ext>
            </a:extLst>
          </p:cNvPr>
          <p:cNvSpPr/>
          <p:nvPr/>
        </p:nvSpPr>
        <p:spPr>
          <a:xfrm>
            <a:off x="0" y="0"/>
            <a:ext cx="1920240" cy="1097280"/>
          </a:xfrm>
          <a:prstGeom prst="actionButtonBlank">
            <a:avLst/>
          </a:prstGeom>
          <a:solidFill>
            <a:srgbClr val="008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>
                <a:solidFill>
                  <a:schemeClr val="bg1"/>
                </a:solidFill>
              </a:rPr>
              <a:t>بازگشت به فهرست کتابخانه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77A510-C2B3-E566-6629-C4EAB1DF7276}"/>
              </a:ext>
            </a:extLst>
          </p:cNvPr>
          <p:cNvSpPr txBox="1"/>
          <p:nvPr/>
        </p:nvSpPr>
        <p:spPr>
          <a:xfrm>
            <a:off x="0" y="1045029"/>
            <a:ext cx="793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abs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FA1CB3-7AC8-B805-49D5-9273B48CA7FE}"/>
              </a:ext>
            </a:extLst>
          </p:cNvPr>
          <p:cNvSpPr txBox="1"/>
          <p:nvPr/>
        </p:nvSpPr>
        <p:spPr>
          <a:xfrm>
            <a:off x="0" y="1300066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all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337741-0095-B38B-4682-1A36CF391F85}"/>
              </a:ext>
            </a:extLst>
          </p:cNvPr>
          <p:cNvSpPr txBox="1"/>
          <p:nvPr/>
        </p:nvSpPr>
        <p:spPr>
          <a:xfrm>
            <a:off x="0" y="1536441"/>
            <a:ext cx="822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any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7C1648-8CC1-6D4C-16FC-73234379EB4A}"/>
              </a:ext>
            </a:extLst>
          </p:cNvPr>
          <p:cNvSpPr txBox="1"/>
          <p:nvPr/>
        </p:nvSpPr>
        <p:spPr>
          <a:xfrm>
            <a:off x="0" y="1791478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ascii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3BE63-0E20-6805-692F-D36BD4F2B5F5}"/>
              </a:ext>
            </a:extLst>
          </p:cNvPr>
          <p:cNvSpPr txBox="1"/>
          <p:nvPr/>
        </p:nvSpPr>
        <p:spPr>
          <a:xfrm>
            <a:off x="0" y="2037184"/>
            <a:ext cx="795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bin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5D9295-33D0-2195-7478-E4C9CD389F6E}"/>
              </a:ext>
            </a:extLst>
          </p:cNvPr>
          <p:cNvSpPr txBox="1"/>
          <p:nvPr/>
        </p:nvSpPr>
        <p:spPr>
          <a:xfrm>
            <a:off x="0" y="2273560"/>
            <a:ext cx="891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bool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20B934-0522-9E50-9F5F-C7851E2B915E}"/>
              </a:ext>
            </a:extLst>
          </p:cNvPr>
          <p:cNvSpPr txBox="1"/>
          <p:nvPr/>
        </p:nvSpPr>
        <p:spPr>
          <a:xfrm>
            <a:off x="0" y="2519266"/>
            <a:ext cx="1317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bytearray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DEBADC-BB93-38A8-312A-623AFC7210A9}"/>
              </a:ext>
            </a:extLst>
          </p:cNvPr>
          <p:cNvSpPr txBox="1"/>
          <p:nvPr/>
        </p:nvSpPr>
        <p:spPr>
          <a:xfrm>
            <a:off x="0" y="2761861"/>
            <a:ext cx="957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bytes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5308CE-6986-A5D7-6DBB-048A72DFA387}"/>
              </a:ext>
            </a:extLst>
          </p:cNvPr>
          <p:cNvSpPr txBox="1"/>
          <p:nvPr/>
        </p:nvSpPr>
        <p:spPr>
          <a:xfrm>
            <a:off x="0" y="3035557"/>
            <a:ext cx="1151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callable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DFFDBE-35A5-CF9A-784E-89E3FDF3D621}"/>
              </a:ext>
            </a:extLst>
          </p:cNvPr>
          <p:cNvSpPr txBox="1"/>
          <p:nvPr/>
        </p:nvSpPr>
        <p:spPr>
          <a:xfrm>
            <a:off x="0" y="3262602"/>
            <a:ext cx="793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chr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32924C-26F9-EB9A-8288-B1D6448C1CC3}"/>
              </a:ext>
            </a:extLst>
          </p:cNvPr>
          <p:cNvSpPr txBox="1"/>
          <p:nvPr/>
        </p:nvSpPr>
        <p:spPr>
          <a:xfrm>
            <a:off x="0" y="3498978"/>
            <a:ext cx="1560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complex</a:t>
            </a:r>
            <a:r>
              <a:rPr lang="en-US" sz="2400" dirty="0">
                <a:solidFill>
                  <a:srgbClr val="FF0000"/>
                </a:solidFill>
              </a:rPr>
              <a:t>(… , …)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7C9E07-AB0A-82F1-6629-F6DD11CBA5E9}"/>
              </a:ext>
            </a:extLst>
          </p:cNvPr>
          <p:cNvSpPr txBox="1"/>
          <p:nvPr/>
        </p:nvSpPr>
        <p:spPr>
          <a:xfrm>
            <a:off x="0" y="3763346"/>
            <a:ext cx="1435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delattr</a:t>
            </a:r>
            <a:r>
              <a:rPr lang="en-US" sz="2400" dirty="0">
                <a:solidFill>
                  <a:srgbClr val="FF0000"/>
                </a:solidFill>
              </a:rPr>
              <a:t> (… , …)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9B5A22-ACE9-6E21-B63F-297BA7BE4E2C}"/>
              </a:ext>
            </a:extLst>
          </p:cNvPr>
          <p:cNvSpPr txBox="1"/>
          <p:nvPr/>
        </p:nvSpPr>
        <p:spPr>
          <a:xfrm>
            <a:off x="0" y="3981060"/>
            <a:ext cx="756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dir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65ECDD-D6D2-6A1D-29E7-F51331642E4C}"/>
              </a:ext>
            </a:extLst>
          </p:cNvPr>
          <p:cNvSpPr txBox="1"/>
          <p:nvPr/>
        </p:nvSpPr>
        <p:spPr>
          <a:xfrm>
            <a:off x="0" y="4432032"/>
            <a:ext cx="1426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enumerate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76C7AB-0FC7-3897-13A8-0946C1FB72DF}"/>
              </a:ext>
            </a:extLst>
          </p:cNvPr>
          <p:cNvSpPr txBox="1"/>
          <p:nvPr/>
        </p:nvSpPr>
        <p:spPr>
          <a:xfrm>
            <a:off x="0" y="4640415"/>
            <a:ext cx="848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eval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B76D79-E5B4-F11D-2F11-4E32CF6351E6}"/>
              </a:ext>
            </a:extLst>
          </p:cNvPr>
          <p:cNvSpPr txBox="1"/>
          <p:nvPr/>
        </p:nvSpPr>
        <p:spPr>
          <a:xfrm>
            <a:off x="0" y="4876791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exec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D75B2B-06A3-DA0B-D151-2011F6DA69F2}"/>
              </a:ext>
            </a:extLst>
          </p:cNvPr>
          <p:cNvSpPr txBox="1"/>
          <p:nvPr/>
        </p:nvSpPr>
        <p:spPr>
          <a:xfrm>
            <a:off x="0" y="5131827"/>
            <a:ext cx="1284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filter</a:t>
            </a:r>
            <a:r>
              <a:rPr lang="en-US" sz="2400" dirty="0">
                <a:solidFill>
                  <a:srgbClr val="FF0000"/>
                </a:solidFill>
              </a:rPr>
              <a:t> (… , …)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B6CF3C-8827-2F95-30A6-FAB8E5906286}"/>
              </a:ext>
            </a:extLst>
          </p:cNvPr>
          <p:cNvSpPr txBox="1"/>
          <p:nvPr/>
        </p:nvSpPr>
        <p:spPr>
          <a:xfrm>
            <a:off x="0" y="5349542"/>
            <a:ext cx="896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float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5B3CBFA-B55C-EAEA-605A-0C4B456FBBDC}"/>
              </a:ext>
            </a:extLst>
          </p:cNvPr>
          <p:cNvSpPr txBox="1"/>
          <p:nvPr/>
        </p:nvSpPr>
        <p:spPr>
          <a:xfrm>
            <a:off x="0" y="5576587"/>
            <a:ext cx="1455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format</a:t>
            </a:r>
            <a:r>
              <a:rPr lang="en-US" sz="2400" dirty="0">
                <a:solidFill>
                  <a:srgbClr val="FF0000"/>
                </a:solidFill>
              </a:rPr>
              <a:t> (… , …)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61C9F6-6C7D-480E-F957-87FA66A9CFED}"/>
              </a:ext>
            </a:extLst>
          </p:cNvPr>
          <p:cNvSpPr txBox="1"/>
          <p:nvPr/>
        </p:nvSpPr>
        <p:spPr>
          <a:xfrm>
            <a:off x="0" y="5766310"/>
            <a:ext cx="1438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getattr</a:t>
            </a:r>
            <a:r>
              <a:rPr lang="en-US" sz="2400" dirty="0">
                <a:solidFill>
                  <a:srgbClr val="FF0000"/>
                </a:solidFill>
              </a:rPr>
              <a:t> (… , …)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15F1F1A-0A65-189D-9909-B069B8CC836C}"/>
              </a:ext>
            </a:extLst>
          </p:cNvPr>
          <p:cNvSpPr txBox="1"/>
          <p:nvPr/>
        </p:nvSpPr>
        <p:spPr>
          <a:xfrm>
            <a:off x="0" y="6004443"/>
            <a:ext cx="1465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hasattr</a:t>
            </a:r>
            <a:r>
              <a:rPr lang="en-US" sz="2400" dirty="0">
                <a:solidFill>
                  <a:srgbClr val="FF0000"/>
                </a:solidFill>
              </a:rPr>
              <a:t> (… , …)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FA710C-0E19-B505-F7F3-56C149846471}"/>
              </a:ext>
            </a:extLst>
          </p:cNvPr>
          <p:cNvSpPr txBox="1"/>
          <p:nvPr/>
        </p:nvSpPr>
        <p:spPr>
          <a:xfrm>
            <a:off x="0" y="6231488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hash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5CE9487-A93C-55F7-9EF4-58C9E23F1386}"/>
              </a:ext>
            </a:extLst>
          </p:cNvPr>
          <p:cNvSpPr txBox="1"/>
          <p:nvPr/>
        </p:nvSpPr>
        <p:spPr>
          <a:xfrm>
            <a:off x="0" y="6458532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help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AD97F33-F56C-06EE-BBC8-DE3F88372088}"/>
              </a:ext>
            </a:extLst>
          </p:cNvPr>
          <p:cNvSpPr txBox="1"/>
          <p:nvPr/>
        </p:nvSpPr>
        <p:spPr>
          <a:xfrm>
            <a:off x="4049485" y="1087208"/>
            <a:ext cx="821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hex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B6B6D87-8BE1-7C4C-5E04-DF35559DDE4C}"/>
              </a:ext>
            </a:extLst>
          </p:cNvPr>
          <p:cNvSpPr txBox="1"/>
          <p:nvPr/>
        </p:nvSpPr>
        <p:spPr>
          <a:xfrm>
            <a:off x="4033935" y="1323588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id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8CCD8B-6536-731C-4CD6-A57C6D3B3C27}"/>
              </a:ext>
            </a:extLst>
          </p:cNvPr>
          <p:cNvSpPr txBox="1"/>
          <p:nvPr/>
        </p:nvSpPr>
        <p:spPr>
          <a:xfrm>
            <a:off x="4037045" y="1550633"/>
            <a:ext cx="978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input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8E89FBD-1F36-471C-A1EA-6B8654C04540}"/>
              </a:ext>
            </a:extLst>
          </p:cNvPr>
          <p:cNvSpPr txBox="1"/>
          <p:nvPr/>
        </p:nvSpPr>
        <p:spPr>
          <a:xfrm>
            <a:off x="4040155" y="1796339"/>
            <a:ext cx="752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int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1FAE023-6D35-7B18-A1BA-8D0BDE746E4D}"/>
              </a:ext>
            </a:extLst>
          </p:cNvPr>
          <p:cNvSpPr txBox="1"/>
          <p:nvPr/>
        </p:nvSpPr>
        <p:spPr>
          <a:xfrm>
            <a:off x="4033934" y="2032714"/>
            <a:ext cx="1718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isinstance</a:t>
            </a:r>
            <a:r>
              <a:rPr lang="en-US" sz="2400" dirty="0">
                <a:solidFill>
                  <a:srgbClr val="FF0000"/>
                </a:solidFill>
              </a:rPr>
              <a:t> (… , …)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6518531-1CA4-C119-2AF8-8368D72588D0}"/>
              </a:ext>
            </a:extLst>
          </p:cNvPr>
          <p:cNvSpPr txBox="1"/>
          <p:nvPr/>
        </p:nvSpPr>
        <p:spPr>
          <a:xfrm>
            <a:off x="4027713" y="2259759"/>
            <a:ext cx="1705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issubclass</a:t>
            </a:r>
            <a:r>
              <a:rPr lang="en-US" sz="2400" dirty="0">
                <a:solidFill>
                  <a:srgbClr val="FF0000"/>
                </a:solidFill>
              </a:rPr>
              <a:t> (… , …)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4DF9B8A-F529-1917-F054-0156DDA8255B}"/>
              </a:ext>
            </a:extLst>
          </p:cNvPr>
          <p:cNvSpPr txBox="1"/>
          <p:nvPr/>
        </p:nvSpPr>
        <p:spPr>
          <a:xfrm>
            <a:off x="4040154" y="2505466"/>
            <a:ext cx="803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iter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444A11C-39CF-7901-EE85-3F418FFC31FE}"/>
              </a:ext>
            </a:extLst>
          </p:cNvPr>
          <p:cNvSpPr txBox="1"/>
          <p:nvPr/>
        </p:nvSpPr>
        <p:spPr>
          <a:xfrm>
            <a:off x="4089918" y="3003100"/>
            <a:ext cx="768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list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A25F3CD-8709-D1C5-E979-978A6C993D6F}"/>
              </a:ext>
            </a:extLst>
          </p:cNvPr>
          <p:cNvSpPr txBox="1"/>
          <p:nvPr/>
        </p:nvSpPr>
        <p:spPr>
          <a:xfrm>
            <a:off x="4111690" y="3258136"/>
            <a:ext cx="989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locals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52036DC-BE74-64EF-A9DF-E4C6CC2EE9D6}"/>
              </a:ext>
            </a:extLst>
          </p:cNvPr>
          <p:cNvSpPr txBox="1"/>
          <p:nvPr/>
        </p:nvSpPr>
        <p:spPr>
          <a:xfrm>
            <a:off x="4173893" y="3478960"/>
            <a:ext cx="1255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map</a:t>
            </a:r>
            <a:r>
              <a:rPr lang="en-US" sz="2400" dirty="0">
                <a:solidFill>
                  <a:srgbClr val="FF0000"/>
                </a:solidFill>
              </a:rPr>
              <a:t> (… , …)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7700355-8556-F1CB-5181-AAE639EA1C00}"/>
              </a:ext>
            </a:extLst>
          </p:cNvPr>
          <p:cNvSpPr txBox="1"/>
          <p:nvPr/>
        </p:nvSpPr>
        <p:spPr>
          <a:xfrm>
            <a:off x="0" y="4239204"/>
            <a:ext cx="1531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divmod</a:t>
            </a:r>
            <a:r>
              <a:rPr lang="en-US" sz="2400" dirty="0">
                <a:solidFill>
                  <a:srgbClr val="FF0000"/>
                </a:solidFill>
              </a:rPr>
              <a:t> (… , …)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C797A49-415D-051C-0E2B-DBFB043F3B48}"/>
              </a:ext>
            </a:extLst>
          </p:cNvPr>
          <p:cNvSpPr txBox="1"/>
          <p:nvPr/>
        </p:nvSpPr>
        <p:spPr>
          <a:xfrm>
            <a:off x="4071255" y="3674905"/>
            <a:ext cx="891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max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ED434AB-D9D0-345B-3AEA-7EAFAED05D16}"/>
              </a:ext>
            </a:extLst>
          </p:cNvPr>
          <p:cNvSpPr txBox="1"/>
          <p:nvPr/>
        </p:nvSpPr>
        <p:spPr>
          <a:xfrm>
            <a:off x="4083695" y="3911281"/>
            <a:ext cx="859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min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188D182-CA20-931F-5385-8B6905BB2B74}"/>
              </a:ext>
            </a:extLst>
          </p:cNvPr>
          <p:cNvSpPr txBox="1"/>
          <p:nvPr/>
        </p:nvSpPr>
        <p:spPr>
          <a:xfrm>
            <a:off x="4058813" y="4091674"/>
            <a:ext cx="1624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memoryview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8D7AC68-468B-7892-723C-685F22D9FC64}"/>
              </a:ext>
            </a:extLst>
          </p:cNvPr>
          <p:cNvSpPr txBox="1"/>
          <p:nvPr/>
        </p:nvSpPr>
        <p:spPr>
          <a:xfrm>
            <a:off x="4173892" y="4430686"/>
            <a:ext cx="888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next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599F54F-F43E-19AE-073D-2A108944F374}"/>
              </a:ext>
            </a:extLst>
          </p:cNvPr>
          <p:cNvSpPr txBox="1"/>
          <p:nvPr/>
        </p:nvSpPr>
        <p:spPr>
          <a:xfrm>
            <a:off x="4186331" y="4713714"/>
            <a:ext cx="1027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object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CE51E60-F5B4-F8BC-4CFA-6A91C3ECDF45}"/>
              </a:ext>
            </a:extLst>
          </p:cNvPr>
          <p:cNvSpPr txBox="1"/>
          <p:nvPr/>
        </p:nvSpPr>
        <p:spPr>
          <a:xfrm>
            <a:off x="4180111" y="4894106"/>
            <a:ext cx="774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oct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D0C8EF3-4AB4-F578-161B-3DBB91DA94FE}"/>
              </a:ext>
            </a:extLst>
          </p:cNvPr>
          <p:cNvSpPr txBox="1"/>
          <p:nvPr/>
        </p:nvSpPr>
        <p:spPr>
          <a:xfrm>
            <a:off x="4183221" y="5093159"/>
            <a:ext cx="941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open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F89DDCD-0143-0E4E-4CEC-786FB71ED4CB}"/>
              </a:ext>
            </a:extLst>
          </p:cNvPr>
          <p:cNvSpPr txBox="1"/>
          <p:nvPr/>
        </p:nvSpPr>
        <p:spPr>
          <a:xfrm>
            <a:off x="4167670" y="5329534"/>
            <a:ext cx="808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ord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E120571-3C1E-507D-BDBE-38EB7051132D}"/>
              </a:ext>
            </a:extLst>
          </p:cNvPr>
          <p:cNvSpPr txBox="1"/>
          <p:nvPr/>
        </p:nvSpPr>
        <p:spPr>
          <a:xfrm>
            <a:off x="4170780" y="5528587"/>
            <a:ext cx="1242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pow</a:t>
            </a:r>
            <a:r>
              <a:rPr lang="en-US" sz="2400" dirty="0">
                <a:solidFill>
                  <a:srgbClr val="FF0000"/>
                </a:solidFill>
              </a:rPr>
              <a:t> (… , …)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4EDAE0B-B3E5-11D4-1594-CCBA26456C52}"/>
              </a:ext>
            </a:extLst>
          </p:cNvPr>
          <p:cNvSpPr txBox="1"/>
          <p:nvPr/>
        </p:nvSpPr>
        <p:spPr>
          <a:xfrm>
            <a:off x="4161449" y="5761853"/>
            <a:ext cx="941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print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E8DB4A7-A67D-9810-4157-7126C8C5C7FD}"/>
              </a:ext>
            </a:extLst>
          </p:cNvPr>
          <p:cNvSpPr txBox="1"/>
          <p:nvPr/>
        </p:nvSpPr>
        <p:spPr>
          <a:xfrm>
            <a:off x="4173890" y="5998228"/>
            <a:ext cx="1255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property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E699841-D393-397B-D436-254129B8BACC}"/>
              </a:ext>
            </a:extLst>
          </p:cNvPr>
          <p:cNvSpPr txBox="1"/>
          <p:nvPr/>
        </p:nvSpPr>
        <p:spPr>
          <a:xfrm>
            <a:off x="4127238" y="6452319"/>
            <a:ext cx="1358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range</a:t>
            </a:r>
            <a:r>
              <a:rPr lang="en-US" sz="2400" dirty="0">
                <a:solidFill>
                  <a:srgbClr val="FF0000"/>
                </a:solidFill>
              </a:rPr>
              <a:t> (… , …)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9087FE3-F047-9623-9F09-7F8834FB18CF}"/>
              </a:ext>
            </a:extLst>
          </p:cNvPr>
          <p:cNvSpPr txBox="1"/>
          <p:nvPr/>
        </p:nvSpPr>
        <p:spPr>
          <a:xfrm>
            <a:off x="7843931" y="990809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repr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00C2FED-5675-C38B-D377-B7605555006C}"/>
              </a:ext>
            </a:extLst>
          </p:cNvPr>
          <p:cNvSpPr txBox="1"/>
          <p:nvPr/>
        </p:nvSpPr>
        <p:spPr>
          <a:xfrm>
            <a:off x="7865702" y="1189862"/>
            <a:ext cx="1226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reversed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37EB0A0-4C4A-F35E-A988-A54267EC9238}"/>
              </a:ext>
            </a:extLst>
          </p:cNvPr>
          <p:cNvSpPr txBox="1"/>
          <p:nvPr/>
        </p:nvSpPr>
        <p:spPr>
          <a:xfrm>
            <a:off x="7868813" y="1360921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round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0202985-1566-FAE6-E160-DEE757A0F253}"/>
              </a:ext>
            </a:extLst>
          </p:cNvPr>
          <p:cNvSpPr txBox="1"/>
          <p:nvPr/>
        </p:nvSpPr>
        <p:spPr>
          <a:xfrm>
            <a:off x="7862593" y="1569305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set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2B87488-A742-C5DE-81CE-73B40D5224C9}"/>
              </a:ext>
            </a:extLst>
          </p:cNvPr>
          <p:cNvSpPr txBox="1"/>
          <p:nvPr/>
        </p:nvSpPr>
        <p:spPr>
          <a:xfrm>
            <a:off x="7856372" y="1777688"/>
            <a:ext cx="1733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setattr</a:t>
            </a:r>
            <a:r>
              <a:rPr lang="en-US" sz="2400" dirty="0">
                <a:solidFill>
                  <a:srgbClr val="FF0000"/>
                </a:solidFill>
              </a:rPr>
              <a:t> (… , … , …)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499220D-311F-FDD9-D58D-63A4C5E13B95}"/>
              </a:ext>
            </a:extLst>
          </p:cNvPr>
          <p:cNvSpPr txBox="1"/>
          <p:nvPr/>
        </p:nvSpPr>
        <p:spPr>
          <a:xfrm>
            <a:off x="7840821" y="1967410"/>
            <a:ext cx="1245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slice</a:t>
            </a:r>
            <a:r>
              <a:rPr lang="en-US" sz="2400" dirty="0">
                <a:solidFill>
                  <a:srgbClr val="FF0000"/>
                </a:solidFill>
              </a:rPr>
              <a:t> (… , …)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B8BDBC8-6553-1A40-60C6-41350420AF0D}"/>
              </a:ext>
            </a:extLst>
          </p:cNvPr>
          <p:cNvSpPr txBox="1"/>
          <p:nvPr/>
        </p:nvSpPr>
        <p:spPr>
          <a:xfrm>
            <a:off x="7890584" y="2213115"/>
            <a:ext cx="1088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sorted</a:t>
            </a:r>
            <a:r>
              <a:rPr lang="en-US" sz="2400" dirty="0">
                <a:solidFill>
                  <a:srgbClr val="FF0000"/>
                </a:solidFill>
              </a:rPr>
              <a:t> (…)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3E83ED4-DF76-1822-B21D-F9FF3F7BEBAC}"/>
              </a:ext>
            </a:extLst>
          </p:cNvPr>
          <p:cNvSpPr txBox="1"/>
          <p:nvPr/>
        </p:nvSpPr>
        <p:spPr>
          <a:xfrm>
            <a:off x="7865699" y="2412170"/>
            <a:ext cx="779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str</a:t>
            </a:r>
            <a:r>
              <a:rPr lang="en-US" sz="2400" dirty="0">
                <a:solidFill>
                  <a:srgbClr val="FF0000"/>
                </a:solidFill>
              </a:rPr>
              <a:t> (…)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78ECCB1-B812-9F6E-24FD-0B13B3AE0FBD}"/>
              </a:ext>
            </a:extLst>
          </p:cNvPr>
          <p:cNvSpPr txBox="1"/>
          <p:nvPr/>
        </p:nvSpPr>
        <p:spPr>
          <a:xfrm>
            <a:off x="7840819" y="2592562"/>
            <a:ext cx="923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sum</a:t>
            </a:r>
            <a:r>
              <a:rPr lang="en-US" sz="2400" dirty="0">
                <a:solidFill>
                  <a:srgbClr val="FF0000"/>
                </a:solidFill>
              </a:rPr>
              <a:t> (…)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2099C5D-0F4A-DBD7-AACD-25BACD62673A}"/>
              </a:ext>
            </a:extLst>
          </p:cNvPr>
          <p:cNvSpPr txBox="1"/>
          <p:nvPr/>
        </p:nvSpPr>
        <p:spPr>
          <a:xfrm>
            <a:off x="7843929" y="2800946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super</a:t>
            </a:r>
            <a:r>
              <a:rPr lang="en-US" sz="2400" dirty="0">
                <a:solidFill>
                  <a:srgbClr val="FF0000"/>
                </a:solidFill>
              </a:rPr>
              <a:t> (…)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0909F62-CF51-61D6-257F-A1DE62E245E8}"/>
              </a:ext>
            </a:extLst>
          </p:cNvPr>
          <p:cNvSpPr txBox="1"/>
          <p:nvPr/>
        </p:nvSpPr>
        <p:spPr>
          <a:xfrm>
            <a:off x="7856370" y="3037321"/>
            <a:ext cx="995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tuple</a:t>
            </a:r>
            <a:r>
              <a:rPr lang="en-US" sz="2400" dirty="0">
                <a:solidFill>
                  <a:srgbClr val="FF0000"/>
                </a:solidFill>
              </a:rPr>
              <a:t> (…)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5D5A526-4581-D5AD-30F1-82D1B83560A0}"/>
              </a:ext>
            </a:extLst>
          </p:cNvPr>
          <p:cNvSpPr txBox="1"/>
          <p:nvPr/>
        </p:nvSpPr>
        <p:spPr>
          <a:xfrm>
            <a:off x="7850149" y="3255036"/>
            <a:ext cx="926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type</a:t>
            </a:r>
            <a:r>
              <a:rPr lang="en-US" sz="2400" dirty="0">
                <a:solidFill>
                  <a:srgbClr val="FF0000"/>
                </a:solidFill>
              </a:rPr>
              <a:t> (…)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FF69D19-EBDC-6A4E-41D9-05793EBB9E0D}"/>
              </a:ext>
            </a:extLst>
          </p:cNvPr>
          <p:cNvSpPr txBox="1"/>
          <p:nvPr/>
        </p:nvSpPr>
        <p:spPr>
          <a:xfrm>
            <a:off x="7853259" y="3482081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vars</a:t>
            </a:r>
            <a:r>
              <a:rPr lang="en-US" sz="2400" dirty="0">
                <a:solidFill>
                  <a:srgbClr val="FF0000"/>
                </a:solidFill>
              </a:rPr>
              <a:t> (…)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51207BD-66EB-BB51-76E2-BAD8CFA76366}"/>
              </a:ext>
            </a:extLst>
          </p:cNvPr>
          <p:cNvSpPr txBox="1"/>
          <p:nvPr/>
        </p:nvSpPr>
        <p:spPr>
          <a:xfrm>
            <a:off x="7865700" y="3690465"/>
            <a:ext cx="1455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zip</a:t>
            </a:r>
            <a:r>
              <a:rPr lang="en-US" sz="2400" dirty="0">
                <a:solidFill>
                  <a:srgbClr val="FF0000"/>
                </a:solidFill>
              </a:rPr>
              <a:t> (… , … , …)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FFEDBAF-A24A-16E7-7DA4-DFA9CBD2171F}"/>
              </a:ext>
            </a:extLst>
          </p:cNvPr>
          <p:cNvSpPr txBox="1"/>
          <p:nvPr/>
        </p:nvSpPr>
        <p:spPr>
          <a:xfrm>
            <a:off x="7850148" y="3936172"/>
            <a:ext cx="1810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__import__ 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E082637-12CA-D463-CB6B-4DC091E9CF31}"/>
              </a:ext>
            </a:extLst>
          </p:cNvPr>
          <p:cNvSpPr txBox="1"/>
          <p:nvPr/>
        </p:nvSpPr>
        <p:spPr>
          <a:xfrm>
            <a:off x="618931" y="1057470"/>
            <a:ext cx="2223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fa-IR" sz="2400" dirty="0">
                <a:solidFill>
                  <a:srgbClr val="FFFF00"/>
                </a:solidFill>
              </a:rPr>
              <a:t>گرفتن قدر مطلق از ورودی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2E54455-17E9-DE44-CEB4-E2D30E4D52D7}"/>
              </a:ext>
            </a:extLst>
          </p:cNvPr>
          <p:cNvSpPr txBox="1"/>
          <p:nvPr/>
        </p:nvSpPr>
        <p:spPr>
          <a:xfrm>
            <a:off x="528735" y="1312507"/>
            <a:ext cx="3701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fa-IR" sz="2400" dirty="0">
                <a:solidFill>
                  <a:srgbClr val="FFFF00"/>
                </a:solidFill>
              </a:rPr>
              <a:t>اگر همه چیز درست باشد</a:t>
            </a:r>
            <a:r>
              <a:rPr lang="fa-IR" sz="2400" dirty="0">
                <a:solidFill>
                  <a:srgbClr val="FF0000"/>
                </a:solidFill>
              </a:rPr>
              <a:t>،</a:t>
            </a:r>
            <a:r>
              <a:rPr lang="fa-IR" sz="2400" dirty="0">
                <a:solidFill>
                  <a:srgbClr val="FFFF00"/>
                </a:solidFill>
              </a:rPr>
              <a:t>خروجی درست است</a:t>
            </a:r>
            <a:r>
              <a:rPr lang="fa-IR" sz="2400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5506935-7714-7E18-5F97-7CE661EB0063}"/>
              </a:ext>
            </a:extLst>
          </p:cNvPr>
          <p:cNvSpPr txBox="1"/>
          <p:nvPr/>
        </p:nvSpPr>
        <p:spPr>
          <a:xfrm>
            <a:off x="662474" y="1595535"/>
            <a:ext cx="3555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:</a:t>
            </a:r>
            <a:r>
              <a:rPr lang="fa-IR" sz="2000" dirty="0">
                <a:solidFill>
                  <a:srgbClr val="FFFF00"/>
                </a:solidFill>
              </a:rPr>
              <a:t>اگر حداقل یک چیز درست باشد</a:t>
            </a:r>
            <a:r>
              <a:rPr lang="fa-IR" sz="2000" dirty="0">
                <a:solidFill>
                  <a:srgbClr val="FF0000"/>
                </a:solidFill>
              </a:rPr>
              <a:t>،</a:t>
            </a:r>
            <a:r>
              <a:rPr lang="fa-IR" sz="2000" dirty="0">
                <a:solidFill>
                  <a:srgbClr val="FFFF00"/>
                </a:solidFill>
              </a:rPr>
              <a:t>خروجی درست است</a:t>
            </a:r>
            <a:r>
              <a:rPr lang="fa-IR" sz="2000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8759CF1-8D85-4F0F-B1F8-9BF07CD5E136}"/>
              </a:ext>
            </a:extLst>
          </p:cNvPr>
          <p:cNvSpPr txBox="1"/>
          <p:nvPr/>
        </p:nvSpPr>
        <p:spPr>
          <a:xfrm>
            <a:off x="702906" y="1803918"/>
            <a:ext cx="3456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fa-IR" sz="2400" dirty="0">
                <a:solidFill>
                  <a:srgbClr val="FFFF00"/>
                </a:solidFill>
              </a:rPr>
              <a:t>نمایش قابل پرینت از اشیای غیر قابل نمایش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402EB6F-2F65-CC76-0BD7-AB6AED42584A}"/>
              </a:ext>
            </a:extLst>
          </p:cNvPr>
          <p:cNvSpPr txBox="1"/>
          <p:nvPr/>
        </p:nvSpPr>
        <p:spPr>
          <a:xfrm>
            <a:off x="631372" y="2021632"/>
            <a:ext cx="2662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fa-IR" sz="2400" dirty="0">
                <a:solidFill>
                  <a:srgbClr val="FFFF00"/>
                </a:solidFill>
              </a:rPr>
              <a:t>تبدیل عدد ورودی به اعداد باینری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E645A93-2086-541A-0819-602F7E3EECE8}"/>
              </a:ext>
            </a:extLst>
          </p:cNvPr>
          <p:cNvSpPr txBox="1"/>
          <p:nvPr/>
        </p:nvSpPr>
        <p:spPr>
          <a:xfrm>
            <a:off x="718458" y="2267338"/>
            <a:ext cx="2767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fa-IR" sz="2400" dirty="0">
                <a:solidFill>
                  <a:srgbClr val="FFFF00"/>
                </a:solidFill>
              </a:rPr>
              <a:t>تبدیل به نوع بولی</a:t>
            </a:r>
            <a:r>
              <a:rPr lang="fa-IR" sz="2400" dirty="0">
                <a:solidFill>
                  <a:srgbClr val="FF0000"/>
                </a:solidFill>
              </a:rPr>
              <a:t>(</a:t>
            </a:r>
            <a:r>
              <a:rPr lang="fa-IR" sz="2400" dirty="0">
                <a:solidFill>
                  <a:srgbClr val="FFFF00"/>
                </a:solidFill>
              </a:rPr>
              <a:t>درست </a:t>
            </a:r>
            <a:r>
              <a:rPr lang="fa-IR" sz="2400" dirty="0">
                <a:solidFill>
                  <a:srgbClr val="FF0000"/>
                </a:solidFill>
              </a:rPr>
              <a:t>یا</a:t>
            </a:r>
            <a:r>
              <a:rPr lang="fa-IR" sz="2400" dirty="0">
                <a:solidFill>
                  <a:srgbClr val="FFFF00"/>
                </a:solidFill>
              </a:rPr>
              <a:t> غلط</a:t>
            </a:r>
            <a:r>
              <a:rPr lang="fa-IR" sz="2400" dirty="0">
                <a:solidFill>
                  <a:srgbClr val="FF0000"/>
                </a:solidFill>
              </a:rPr>
              <a:t>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4637EA8-FFAD-0147-DBBD-D7D0404C357A}"/>
              </a:ext>
            </a:extLst>
          </p:cNvPr>
          <p:cNvSpPr txBox="1"/>
          <p:nvPr/>
        </p:nvSpPr>
        <p:spPr>
          <a:xfrm>
            <a:off x="1141446" y="2513044"/>
            <a:ext cx="2079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fa-IR" sz="2400" dirty="0">
                <a:solidFill>
                  <a:srgbClr val="FFFF00"/>
                </a:solidFill>
              </a:rPr>
              <a:t>ساختن چیزی قابل تغییر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718A364-DFD7-58A4-F6ED-C453B04B4EC8}"/>
              </a:ext>
            </a:extLst>
          </p:cNvPr>
          <p:cNvSpPr txBox="1"/>
          <p:nvPr/>
        </p:nvSpPr>
        <p:spPr>
          <a:xfrm>
            <a:off x="789993" y="2749420"/>
            <a:ext cx="2369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fa-IR" sz="2400" dirty="0">
                <a:solidFill>
                  <a:srgbClr val="FFFF00"/>
                </a:solidFill>
              </a:rPr>
              <a:t>ساختن چیزی غیر قابل تغییر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4F4EBA0-CDBA-8B6C-871E-4A5FECBA4B43}"/>
              </a:ext>
            </a:extLst>
          </p:cNvPr>
          <p:cNvSpPr txBox="1"/>
          <p:nvPr/>
        </p:nvSpPr>
        <p:spPr>
          <a:xfrm>
            <a:off x="998376" y="3079102"/>
            <a:ext cx="32175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:</a:t>
            </a:r>
            <a:r>
              <a:rPr lang="fa-IR" sz="2000" dirty="0">
                <a:solidFill>
                  <a:srgbClr val="FFFF00"/>
                </a:solidFill>
              </a:rPr>
              <a:t>چک می کند که آیا شیء قابل فراخوانی است یا نه</a:t>
            </a:r>
            <a:r>
              <a:rPr lang="fa-IR" sz="2000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67224EC-9DD6-A0AE-3EA4-717C508F2538}"/>
              </a:ext>
            </a:extLst>
          </p:cNvPr>
          <p:cNvSpPr txBox="1"/>
          <p:nvPr/>
        </p:nvSpPr>
        <p:spPr>
          <a:xfrm>
            <a:off x="600270" y="3315477"/>
            <a:ext cx="3796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:</a:t>
            </a:r>
            <a:r>
              <a:rPr lang="fa-IR" sz="2000" dirty="0">
                <a:solidFill>
                  <a:srgbClr val="FFFF00"/>
                </a:solidFill>
              </a:rPr>
              <a:t> عدد را به یک یونکد</a:t>
            </a:r>
            <a:r>
              <a:rPr lang="fa-IR" sz="2000" dirty="0">
                <a:solidFill>
                  <a:srgbClr val="FF0000"/>
                </a:solidFill>
              </a:rPr>
              <a:t>(</a:t>
            </a:r>
            <a:r>
              <a:rPr lang="fa-IR" sz="2000" dirty="0">
                <a:solidFill>
                  <a:srgbClr val="FFFF00"/>
                </a:solidFill>
              </a:rPr>
              <a:t>متشکل از صفر و یک</a:t>
            </a:r>
            <a:r>
              <a:rPr lang="fa-IR" sz="2000" dirty="0">
                <a:solidFill>
                  <a:srgbClr val="FF0000"/>
                </a:solidFill>
              </a:rPr>
              <a:t>) </a:t>
            </a:r>
            <a:r>
              <a:rPr lang="fa-IR" sz="2000" dirty="0">
                <a:solidFill>
                  <a:srgbClr val="FFFF00"/>
                </a:solidFill>
              </a:rPr>
              <a:t>تبدیل می کند</a:t>
            </a:r>
            <a:r>
              <a:rPr lang="fa-IR" sz="2000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9740A52-4008-9B01-B4CA-BE4F74828999}"/>
              </a:ext>
            </a:extLst>
          </p:cNvPr>
          <p:cNvSpPr txBox="1"/>
          <p:nvPr/>
        </p:nvSpPr>
        <p:spPr>
          <a:xfrm>
            <a:off x="1359159" y="3523862"/>
            <a:ext cx="3086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:</a:t>
            </a:r>
            <a:r>
              <a:rPr lang="fa-IR" sz="2000" dirty="0">
                <a:solidFill>
                  <a:srgbClr val="FFFF00"/>
                </a:solidFill>
              </a:rPr>
              <a:t> عدد مختلط</a:t>
            </a:r>
            <a:r>
              <a:rPr lang="fa-IR" sz="2000" dirty="0">
                <a:solidFill>
                  <a:srgbClr val="FF0000"/>
                </a:solidFill>
              </a:rPr>
              <a:t>(</a:t>
            </a:r>
            <a:r>
              <a:rPr lang="fa-IR" sz="2000" dirty="0">
                <a:solidFill>
                  <a:srgbClr val="FFFF00"/>
                </a:solidFill>
              </a:rPr>
              <a:t>بخش حقیقی و موهومی</a:t>
            </a:r>
            <a:r>
              <a:rPr lang="fa-IR" sz="2000" dirty="0">
                <a:solidFill>
                  <a:srgbClr val="FF0000"/>
                </a:solidFill>
              </a:rPr>
              <a:t>)</a:t>
            </a:r>
            <a:r>
              <a:rPr lang="fa-IR" sz="2000" dirty="0">
                <a:solidFill>
                  <a:srgbClr val="FFFF00"/>
                </a:solidFill>
              </a:rPr>
              <a:t> می سازد</a:t>
            </a:r>
            <a:r>
              <a:rPr lang="fa-IR" sz="2000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F1F0994-C62C-6E88-E3C4-D28B0EF00B54}"/>
              </a:ext>
            </a:extLst>
          </p:cNvPr>
          <p:cNvSpPr txBox="1"/>
          <p:nvPr/>
        </p:nvSpPr>
        <p:spPr>
          <a:xfrm>
            <a:off x="1259632" y="3760238"/>
            <a:ext cx="2202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fa-IR" sz="2400" dirty="0">
                <a:solidFill>
                  <a:srgbClr val="FFFF00"/>
                </a:solidFill>
              </a:rPr>
              <a:t> حذف یک ویژگی از شیء</a:t>
            </a:r>
            <a:r>
              <a:rPr lang="fa-IR" sz="2400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562693A-A141-5FCB-082E-0806F472A5EC}"/>
              </a:ext>
            </a:extLst>
          </p:cNvPr>
          <p:cNvSpPr txBox="1"/>
          <p:nvPr/>
        </p:nvSpPr>
        <p:spPr>
          <a:xfrm>
            <a:off x="553615" y="4005945"/>
            <a:ext cx="3439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fa-IR" sz="2400" dirty="0">
                <a:solidFill>
                  <a:srgbClr val="FFFF00"/>
                </a:solidFill>
              </a:rPr>
              <a:t> لیست ویژگی ها و متد های یک شیء</a:t>
            </a:r>
            <a:r>
              <a:rPr lang="fa-IR" sz="2400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E6BFEA7-65B2-7966-92F1-A87D6EE8BD0D}"/>
              </a:ext>
            </a:extLst>
          </p:cNvPr>
          <p:cNvSpPr txBox="1"/>
          <p:nvPr/>
        </p:nvSpPr>
        <p:spPr>
          <a:xfrm>
            <a:off x="1359158" y="4270312"/>
            <a:ext cx="3847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:</a:t>
            </a:r>
            <a:r>
              <a:rPr lang="fa-IR" sz="2000" dirty="0">
                <a:solidFill>
                  <a:srgbClr val="FFFF00"/>
                </a:solidFill>
              </a:rPr>
              <a:t> نشان دادن خارج قسمت و باقیمانده در تقسیم  عدد ورودی</a:t>
            </a:r>
            <a:r>
              <a:rPr lang="fa-IR" sz="2000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CB508DA-A256-D023-3C13-2851ECFF03F5}"/>
              </a:ext>
            </a:extLst>
          </p:cNvPr>
          <p:cNvSpPr txBox="1"/>
          <p:nvPr/>
        </p:nvSpPr>
        <p:spPr>
          <a:xfrm>
            <a:off x="1268961" y="4450704"/>
            <a:ext cx="2687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ساختن لیست با اندیس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3B702E0-ADA7-6446-23CD-3A138B92DA52}"/>
              </a:ext>
            </a:extLst>
          </p:cNvPr>
          <p:cNvSpPr txBox="1"/>
          <p:nvPr/>
        </p:nvSpPr>
        <p:spPr>
          <a:xfrm>
            <a:off x="684242" y="4668418"/>
            <a:ext cx="3589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ارزیابی یک عبارت پایتون به طور رشته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417E74B-F85C-1168-C06E-EC185C5668E7}"/>
              </a:ext>
            </a:extLst>
          </p:cNvPr>
          <p:cNvSpPr txBox="1"/>
          <p:nvPr/>
        </p:nvSpPr>
        <p:spPr>
          <a:xfrm>
            <a:off x="706013" y="4914124"/>
            <a:ext cx="3589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اجرای یک قطعه کد پایتون به صورت رشته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DBAE2E2-2E8F-8D9F-15CD-4CB08684D33B}"/>
              </a:ext>
            </a:extLst>
          </p:cNvPr>
          <p:cNvSpPr txBox="1"/>
          <p:nvPr/>
        </p:nvSpPr>
        <p:spPr>
          <a:xfrm>
            <a:off x="1101009" y="5141169"/>
            <a:ext cx="2640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فیلتر کردن بر اساس توابع بولی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EE6BB83-C75E-99EB-2535-F9782DD639BF}"/>
              </a:ext>
            </a:extLst>
          </p:cNvPr>
          <p:cNvSpPr txBox="1"/>
          <p:nvPr/>
        </p:nvSpPr>
        <p:spPr>
          <a:xfrm>
            <a:off x="749556" y="5386875"/>
            <a:ext cx="2640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تبدیل کردن به اعداد اعشاری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E4EAC44-F458-5BB8-AC12-34CF4FA6526F}"/>
              </a:ext>
            </a:extLst>
          </p:cNvPr>
          <p:cNvSpPr txBox="1"/>
          <p:nvPr/>
        </p:nvSpPr>
        <p:spPr>
          <a:xfrm>
            <a:off x="1284511" y="5595259"/>
            <a:ext cx="2065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قالب بنده رشته یا عدد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1D31EA4-A4AE-7E02-8924-9F7B8C0E8F57}"/>
              </a:ext>
            </a:extLst>
          </p:cNvPr>
          <p:cNvSpPr txBox="1"/>
          <p:nvPr/>
        </p:nvSpPr>
        <p:spPr>
          <a:xfrm>
            <a:off x="1259629" y="5803642"/>
            <a:ext cx="2065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گرفتن ویژگی از شیء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C35D8B6-50E5-C602-9C88-BAF75E103C83}"/>
              </a:ext>
            </a:extLst>
          </p:cNvPr>
          <p:cNvSpPr txBox="1"/>
          <p:nvPr/>
        </p:nvSpPr>
        <p:spPr>
          <a:xfrm>
            <a:off x="1272070" y="6012026"/>
            <a:ext cx="3281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fa-IR" sz="2400" dirty="0">
                <a:solidFill>
                  <a:srgbClr val="FFFF00"/>
                </a:solidFill>
              </a:rPr>
              <a:t> برسی می کند که شیء ویژگی دارد یا نه</a:t>
            </a:r>
            <a:r>
              <a:rPr lang="fa-IR" sz="2400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B30D4A8-3680-05FD-4542-DD3D843F56EF}"/>
              </a:ext>
            </a:extLst>
          </p:cNvPr>
          <p:cNvSpPr txBox="1"/>
          <p:nvPr/>
        </p:nvSpPr>
        <p:spPr>
          <a:xfrm>
            <a:off x="743335" y="6267063"/>
            <a:ext cx="6571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:</a:t>
            </a:r>
            <a:r>
              <a:rPr lang="fa-IR" sz="2000" dirty="0">
                <a:solidFill>
                  <a:srgbClr val="FFFF00"/>
                </a:solidFill>
              </a:rPr>
              <a:t> هش کردن شیء </a:t>
            </a:r>
            <a:r>
              <a:rPr lang="fa-IR" sz="2000" dirty="0">
                <a:solidFill>
                  <a:srgbClr val="FF0000"/>
                </a:solidFill>
              </a:rPr>
              <a:t>(</a:t>
            </a:r>
            <a:r>
              <a:rPr lang="fa-IR" sz="2000" dirty="0">
                <a:solidFill>
                  <a:srgbClr val="FFFF00"/>
                </a:solidFill>
              </a:rPr>
              <a:t>دریافت ورودی با طول دلخواه و تبدیل آن به خروجی با طول ثابت</a:t>
            </a:r>
            <a:r>
              <a:rPr lang="fa-IR" sz="2000" dirty="0">
                <a:solidFill>
                  <a:srgbClr val="FF0000"/>
                </a:solidFill>
              </a:rPr>
              <a:t>).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51BA12D-EDF6-3418-4577-6A31FC5A5DF3}"/>
              </a:ext>
            </a:extLst>
          </p:cNvPr>
          <p:cNvSpPr txBox="1"/>
          <p:nvPr/>
        </p:nvSpPr>
        <p:spPr>
          <a:xfrm>
            <a:off x="718453" y="6461652"/>
            <a:ext cx="1782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مستندات شیء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79AB9F1-E841-0CD3-05FA-255DE8B22896}"/>
              </a:ext>
            </a:extLst>
          </p:cNvPr>
          <p:cNvSpPr txBox="1"/>
          <p:nvPr/>
        </p:nvSpPr>
        <p:spPr>
          <a:xfrm>
            <a:off x="4705734" y="1071668"/>
            <a:ext cx="2460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تبدیل عدد به مبنای شانزده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CD309D71-6136-1CD7-A1D5-120C888C05F3}"/>
              </a:ext>
            </a:extLst>
          </p:cNvPr>
          <p:cNvSpPr txBox="1"/>
          <p:nvPr/>
        </p:nvSpPr>
        <p:spPr>
          <a:xfrm>
            <a:off x="4578216" y="1326705"/>
            <a:ext cx="2460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آدرس حافظه شیء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C641D36B-F3E7-4644-FCB9-77B9EB72FD69}"/>
              </a:ext>
            </a:extLst>
          </p:cNvPr>
          <p:cNvSpPr txBox="1"/>
          <p:nvPr/>
        </p:nvSpPr>
        <p:spPr>
          <a:xfrm>
            <a:off x="4833253" y="1535088"/>
            <a:ext cx="2239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گرفتن ورودی از کاربر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2614BC1-40F6-76A5-DBC0-AD7C9201418C}"/>
              </a:ext>
            </a:extLst>
          </p:cNvPr>
          <p:cNvSpPr txBox="1"/>
          <p:nvPr/>
        </p:nvSpPr>
        <p:spPr>
          <a:xfrm>
            <a:off x="4649751" y="1790124"/>
            <a:ext cx="2239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تبدیل به اعداد صحیح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5E57847-AFF6-461E-3260-9DCA2F7C6B36}"/>
              </a:ext>
            </a:extLst>
          </p:cNvPr>
          <p:cNvSpPr txBox="1"/>
          <p:nvPr/>
        </p:nvSpPr>
        <p:spPr>
          <a:xfrm>
            <a:off x="5585922" y="2035830"/>
            <a:ext cx="2718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آیا شی از کلاس خاصی است</a:t>
            </a:r>
            <a:r>
              <a:rPr lang="fa-IR" sz="2400" b="1" dirty="0">
                <a:solidFill>
                  <a:srgbClr val="FF0000"/>
                </a:solidFill>
              </a:rPr>
              <a:t>؟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83F362B-6FDD-827C-D435-8A6A755090F2}"/>
              </a:ext>
            </a:extLst>
          </p:cNvPr>
          <p:cNvSpPr txBox="1"/>
          <p:nvPr/>
        </p:nvSpPr>
        <p:spPr>
          <a:xfrm>
            <a:off x="5567262" y="2278426"/>
            <a:ext cx="2578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:</a:t>
            </a:r>
            <a:r>
              <a:rPr lang="fa-IR" sz="2000" dirty="0">
                <a:solidFill>
                  <a:srgbClr val="FFFF00"/>
                </a:solidFill>
              </a:rPr>
              <a:t> آیا یک کلاس زیر کلاس دیگری است</a:t>
            </a:r>
            <a:r>
              <a:rPr lang="fa-IR" sz="2000" dirty="0">
                <a:solidFill>
                  <a:srgbClr val="FF0000"/>
                </a:solidFill>
              </a:rPr>
              <a:t>؟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2F1DA880-CAF9-E43F-AB1A-60DECAACFA32}"/>
              </a:ext>
            </a:extLst>
          </p:cNvPr>
          <p:cNvSpPr txBox="1"/>
          <p:nvPr/>
        </p:nvSpPr>
        <p:spPr>
          <a:xfrm>
            <a:off x="4690183" y="2493030"/>
            <a:ext cx="3231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گرفتن چیزی قابل تکرار از شیء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517A1EA-B37B-28F3-19B4-3658A3E16626}"/>
              </a:ext>
            </a:extLst>
          </p:cNvPr>
          <p:cNvSpPr txBox="1"/>
          <p:nvPr/>
        </p:nvSpPr>
        <p:spPr>
          <a:xfrm>
            <a:off x="4637310" y="2766728"/>
            <a:ext cx="3293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نشان دادن طول لیست یا رشته و</a:t>
            </a:r>
            <a:r>
              <a:rPr lang="fa-IR" sz="2400" b="1" dirty="0">
                <a:solidFill>
                  <a:srgbClr val="FF0000"/>
                </a:solidFill>
              </a:rPr>
              <a:t>... 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D9DDDFCE-9434-0D6E-1372-A1E065DAF69A}"/>
              </a:ext>
            </a:extLst>
          </p:cNvPr>
          <p:cNvSpPr txBox="1"/>
          <p:nvPr/>
        </p:nvSpPr>
        <p:spPr>
          <a:xfrm>
            <a:off x="4046376" y="2763612"/>
            <a:ext cx="776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len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32A1499-9597-E250-786E-801CC3A47F34}"/>
              </a:ext>
            </a:extLst>
          </p:cNvPr>
          <p:cNvSpPr txBox="1"/>
          <p:nvPr/>
        </p:nvSpPr>
        <p:spPr>
          <a:xfrm>
            <a:off x="4938999" y="3227039"/>
            <a:ext cx="3206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لغت نامه از متغییر های محلی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84B237B4-137A-4575-08D6-EE8E5C0A8169}"/>
              </a:ext>
            </a:extLst>
          </p:cNvPr>
          <p:cNvSpPr txBox="1"/>
          <p:nvPr/>
        </p:nvSpPr>
        <p:spPr>
          <a:xfrm>
            <a:off x="4705734" y="3003104"/>
            <a:ext cx="1489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ساختن لیست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5471588-C2AE-1595-BBB2-079B5A5FDE8E}"/>
              </a:ext>
            </a:extLst>
          </p:cNvPr>
          <p:cNvSpPr txBox="1"/>
          <p:nvPr/>
        </p:nvSpPr>
        <p:spPr>
          <a:xfrm>
            <a:off x="5250020" y="3472744"/>
            <a:ext cx="2239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اعمال تابع به تمام عناصر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F8022C9-4562-BB1E-7918-4ACFAE2B73BA}"/>
              </a:ext>
            </a:extLst>
          </p:cNvPr>
          <p:cNvSpPr txBox="1"/>
          <p:nvPr/>
        </p:nvSpPr>
        <p:spPr>
          <a:xfrm>
            <a:off x="4783490" y="3687349"/>
            <a:ext cx="1477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بزرگترین مقدار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4BAABB7B-5A5D-5FF7-711D-A2F6ED28378A}"/>
              </a:ext>
            </a:extLst>
          </p:cNvPr>
          <p:cNvSpPr txBox="1"/>
          <p:nvPr/>
        </p:nvSpPr>
        <p:spPr>
          <a:xfrm>
            <a:off x="4764827" y="3901952"/>
            <a:ext cx="2239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کوچکترین مقدار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DEF1F67A-3E76-A4EF-5689-325E28FD32E5}"/>
              </a:ext>
            </a:extLst>
          </p:cNvPr>
          <p:cNvSpPr txBox="1"/>
          <p:nvPr/>
        </p:nvSpPr>
        <p:spPr>
          <a:xfrm>
            <a:off x="5501945" y="4088564"/>
            <a:ext cx="2597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مشاهده ی بایت ها بدون کپی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5237D9B-6954-D49D-5A4E-0100F37797B0}"/>
              </a:ext>
            </a:extLst>
          </p:cNvPr>
          <p:cNvSpPr txBox="1"/>
          <p:nvPr/>
        </p:nvSpPr>
        <p:spPr>
          <a:xfrm>
            <a:off x="4895456" y="4443128"/>
            <a:ext cx="2774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عنصر بعدی از شیء قابل تکرار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0683CD8B-BF97-2357-806E-B886E7811E60}"/>
              </a:ext>
            </a:extLst>
          </p:cNvPr>
          <p:cNvSpPr txBox="1"/>
          <p:nvPr/>
        </p:nvSpPr>
        <p:spPr>
          <a:xfrm>
            <a:off x="5054076" y="4704386"/>
            <a:ext cx="2447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سازنده تمام اشیای پایتونی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97ED9224-9CE9-BA7B-9734-00FF607B56FB}"/>
              </a:ext>
            </a:extLst>
          </p:cNvPr>
          <p:cNvSpPr txBox="1"/>
          <p:nvPr/>
        </p:nvSpPr>
        <p:spPr>
          <a:xfrm>
            <a:off x="4792820" y="4909658"/>
            <a:ext cx="2410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تبدیل  عدد به مبنای هشت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E32A9796-DC65-503C-B8B5-BF4078BFC396}"/>
              </a:ext>
            </a:extLst>
          </p:cNvPr>
          <p:cNvSpPr txBox="1"/>
          <p:nvPr/>
        </p:nvSpPr>
        <p:spPr>
          <a:xfrm>
            <a:off x="4970102" y="5114932"/>
            <a:ext cx="2055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باز کردن فایل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581B693D-8CE9-329F-6145-BC7F78DA27A0}"/>
              </a:ext>
            </a:extLst>
          </p:cNvPr>
          <p:cNvSpPr txBox="1"/>
          <p:nvPr/>
        </p:nvSpPr>
        <p:spPr>
          <a:xfrm>
            <a:off x="4820811" y="5310875"/>
            <a:ext cx="4136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تبدیل کارکتر به عدد یونکد</a:t>
            </a:r>
            <a:r>
              <a:rPr lang="fa-IR" sz="2400" b="1" dirty="0">
                <a:solidFill>
                  <a:srgbClr val="FF0000"/>
                </a:solidFill>
              </a:rPr>
              <a:t>(</a:t>
            </a:r>
            <a:r>
              <a:rPr lang="fa-IR" sz="2400" b="1" dirty="0">
                <a:solidFill>
                  <a:srgbClr val="FFFF00"/>
                </a:solidFill>
              </a:rPr>
              <a:t>متشکل از صفر و یک</a:t>
            </a:r>
            <a:r>
              <a:rPr lang="fa-IR" sz="2400" b="1" dirty="0">
                <a:solidFill>
                  <a:srgbClr val="FF0000"/>
                </a:solidFill>
              </a:rPr>
              <a:t>).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B5F859A0-2ECB-282C-D846-4D3E12F9A09A}"/>
              </a:ext>
            </a:extLst>
          </p:cNvPr>
          <p:cNvSpPr txBox="1"/>
          <p:nvPr/>
        </p:nvSpPr>
        <p:spPr>
          <a:xfrm>
            <a:off x="5231358" y="5516149"/>
            <a:ext cx="3110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عدد اول را به توان عدد دوم می رساند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D6341878-E6AC-1FBF-AB60-BD0D7668E747}"/>
              </a:ext>
            </a:extLst>
          </p:cNvPr>
          <p:cNvSpPr txBox="1"/>
          <p:nvPr/>
        </p:nvSpPr>
        <p:spPr>
          <a:xfrm>
            <a:off x="4960770" y="5740083"/>
            <a:ext cx="2239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چاپ روی خروجی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6BC6DF19-DD1D-60E2-9FA0-1375469C9961}"/>
              </a:ext>
            </a:extLst>
          </p:cNvPr>
          <p:cNvSpPr txBox="1"/>
          <p:nvPr/>
        </p:nvSpPr>
        <p:spPr>
          <a:xfrm>
            <a:off x="9458125" y="1737250"/>
            <a:ext cx="2239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تنظیم ویژگی در شیء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6D0814D9-3A56-97D3-3CAC-F44F2B15859E}"/>
              </a:ext>
            </a:extLst>
          </p:cNvPr>
          <p:cNvSpPr txBox="1"/>
          <p:nvPr/>
        </p:nvSpPr>
        <p:spPr>
          <a:xfrm>
            <a:off x="8711675" y="1376468"/>
            <a:ext cx="2239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گرد کردن عدد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A4AB1BA6-1FBD-AFFC-15BD-BD64E2D6421E}"/>
              </a:ext>
            </a:extLst>
          </p:cNvPr>
          <p:cNvSpPr txBox="1"/>
          <p:nvPr/>
        </p:nvSpPr>
        <p:spPr>
          <a:xfrm>
            <a:off x="8546835" y="969031"/>
            <a:ext cx="2239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نمایش رسمی شیء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3A233ABA-94E0-942A-9A91-8479AFD67150}"/>
              </a:ext>
            </a:extLst>
          </p:cNvPr>
          <p:cNvSpPr txBox="1"/>
          <p:nvPr/>
        </p:nvSpPr>
        <p:spPr>
          <a:xfrm>
            <a:off x="8920060" y="1164974"/>
            <a:ext cx="2239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معکوس کردن دنباله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CE944A43-2E86-33E9-E6E5-0259DD7B8A8A}"/>
              </a:ext>
            </a:extLst>
          </p:cNvPr>
          <p:cNvSpPr txBox="1"/>
          <p:nvPr/>
        </p:nvSpPr>
        <p:spPr>
          <a:xfrm>
            <a:off x="5271791" y="5970239"/>
            <a:ext cx="2687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ساخت ویژگی انتخابی در کلاس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21A20B15-3673-2859-1B25-6BB9EB01894F}"/>
              </a:ext>
            </a:extLst>
          </p:cNvPr>
          <p:cNvSpPr txBox="1"/>
          <p:nvPr/>
        </p:nvSpPr>
        <p:spPr>
          <a:xfrm>
            <a:off x="8450419" y="1581742"/>
            <a:ext cx="2239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ساخت مجموعه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9AC4F78A-3BEB-83C4-2511-781E204D9AEE}"/>
              </a:ext>
            </a:extLst>
          </p:cNvPr>
          <p:cNvSpPr txBox="1"/>
          <p:nvPr/>
        </p:nvSpPr>
        <p:spPr>
          <a:xfrm>
            <a:off x="8786321" y="2216223"/>
            <a:ext cx="2239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مرتب سازی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B2CFC812-30B2-B69B-F948-0D56258FC827}"/>
              </a:ext>
            </a:extLst>
          </p:cNvPr>
          <p:cNvSpPr txBox="1"/>
          <p:nvPr/>
        </p:nvSpPr>
        <p:spPr>
          <a:xfrm>
            <a:off x="9423913" y="3936166"/>
            <a:ext cx="2606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وارد کردن کتابخانه پیشرفته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095F6611-886C-C5D5-FF61-42E43347965D}"/>
              </a:ext>
            </a:extLst>
          </p:cNvPr>
          <p:cNvSpPr txBox="1"/>
          <p:nvPr/>
        </p:nvSpPr>
        <p:spPr>
          <a:xfrm>
            <a:off x="8612150" y="3488298"/>
            <a:ext cx="3219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لیست متغیر ها و ویژگی های یک شیء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25BB98CC-76B8-B90F-3151-EBDD63E428D4}"/>
              </a:ext>
            </a:extLst>
          </p:cNvPr>
          <p:cNvSpPr txBox="1"/>
          <p:nvPr/>
        </p:nvSpPr>
        <p:spPr>
          <a:xfrm>
            <a:off x="9178206" y="3702900"/>
            <a:ext cx="3013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ترکیب چند لیست عنصر به عنصر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A51515C1-ED03-72F5-D161-145CC46B6347}"/>
              </a:ext>
            </a:extLst>
          </p:cNvPr>
          <p:cNvSpPr txBox="1"/>
          <p:nvPr/>
        </p:nvSpPr>
        <p:spPr>
          <a:xfrm>
            <a:off x="8602818" y="3227041"/>
            <a:ext cx="2239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برگرداندن نوع شیء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D7E2A79C-BC78-B6B7-39D3-C0DBD3A9BB64}"/>
              </a:ext>
            </a:extLst>
          </p:cNvPr>
          <p:cNvSpPr txBox="1"/>
          <p:nvPr/>
        </p:nvSpPr>
        <p:spPr>
          <a:xfrm>
            <a:off x="8649472" y="3021767"/>
            <a:ext cx="3144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ساخت لیست غیر قابل تغییر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2B00D272-5134-E7C3-AE85-7E692DCCAE96}"/>
              </a:ext>
            </a:extLst>
          </p:cNvPr>
          <p:cNvSpPr txBox="1"/>
          <p:nvPr/>
        </p:nvSpPr>
        <p:spPr>
          <a:xfrm>
            <a:off x="8696125" y="2844485"/>
            <a:ext cx="3349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:</a:t>
            </a:r>
            <a:r>
              <a:rPr lang="fa-IR" sz="2000" b="1" dirty="0">
                <a:solidFill>
                  <a:srgbClr val="FFFF00"/>
                </a:solidFill>
              </a:rPr>
              <a:t> اشاره به کلاس سازنده در برنامه نویسی شیء گرا</a:t>
            </a:r>
            <a:r>
              <a:rPr lang="fa-IR" sz="2000" b="1" dirty="0">
                <a:solidFill>
                  <a:srgbClr val="FF0000"/>
                </a:solidFill>
              </a:rPr>
              <a:t>.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F2782B6D-362B-5275-40AD-30AFA1E8F593}"/>
              </a:ext>
            </a:extLst>
          </p:cNvPr>
          <p:cNvSpPr txBox="1"/>
          <p:nvPr/>
        </p:nvSpPr>
        <p:spPr>
          <a:xfrm>
            <a:off x="8920061" y="1958076"/>
            <a:ext cx="26498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برش زدن از محدوده انتخابی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11D56D93-56F6-A7F2-F7DF-94E4AE52BB53}"/>
              </a:ext>
            </a:extLst>
          </p:cNvPr>
          <p:cNvSpPr txBox="1"/>
          <p:nvPr/>
        </p:nvSpPr>
        <p:spPr>
          <a:xfrm>
            <a:off x="5327774" y="6396335"/>
            <a:ext cx="2239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تولید عدد از بازه انتخابی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7F18AFE7-0365-1EF1-32DF-766AF0077290}"/>
              </a:ext>
            </a:extLst>
          </p:cNvPr>
          <p:cNvSpPr txBox="1"/>
          <p:nvPr/>
        </p:nvSpPr>
        <p:spPr>
          <a:xfrm>
            <a:off x="8487739" y="2384176"/>
            <a:ext cx="2239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تبدیل به رشته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1AE8047F-C6DB-6539-FF13-C859400BAE8C}"/>
              </a:ext>
            </a:extLst>
          </p:cNvPr>
          <p:cNvSpPr txBox="1"/>
          <p:nvPr/>
        </p:nvSpPr>
        <p:spPr>
          <a:xfrm>
            <a:off x="8599709" y="2570787"/>
            <a:ext cx="2239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مجموع عناصر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513E1C39-7E58-372F-C3DC-564021EC8C17}"/>
              </a:ext>
            </a:extLst>
          </p:cNvPr>
          <p:cNvSpPr txBox="1"/>
          <p:nvPr/>
        </p:nvSpPr>
        <p:spPr>
          <a:xfrm>
            <a:off x="5372100" y="3586847"/>
            <a:ext cx="9556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True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DB1720B-75C8-A77F-32D5-772CAC8E8252}"/>
              </a:ext>
            </a:extLst>
          </p:cNvPr>
          <p:cNvSpPr txBox="1"/>
          <p:nvPr/>
        </p:nvSpPr>
        <p:spPr>
          <a:xfrm>
            <a:off x="42862" y="4524286"/>
            <a:ext cx="9409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False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602BD88-9A25-8546-1072-D12A67760D53}"/>
              </a:ext>
            </a:extLst>
          </p:cNvPr>
          <p:cNvSpPr txBox="1"/>
          <p:nvPr/>
        </p:nvSpPr>
        <p:spPr>
          <a:xfrm>
            <a:off x="5419725" y="1700897"/>
            <a:ext cx="9409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None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F37A13CC-2427-C070-3FCF-9A3C51B4C7DE}"/>
              </a:ext>
            </a:extLst>
          </p:cNvPr>
          <p:cNvSpPr txBox="1"/>
          <p:nvPr/>
        </p:nvSpPr>
        <p:spPr>
          <a:xfrm>
            <a:off x="23812" y="2705011"/>
            <a:ext cx="9409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class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22950122-71BA-7A42-CD8A-EF82E3265D7A}"/>
              </a:ext>
            </a:extLst>
          </p:cNvPr>
          <p:cNvSpPr txBox="1"/>
          <p:nvPr/>
        </p:nvSpPr>
        <p:spPr>
          <a:xfrm>
            <a:off x="33337" y="3314611"/>
            <a:ext cx="9409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def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E3558F0B-92F5-D3DB-6CF9-FD5A04F558BF}"/>
              </a:ext>
            </a:extLst>
          </p:cNvPr>
          <p:cNvSpPr txBox="1"/>
          <p:nvPr/>
        </p:nvSpPr>
        <p:spPr>
          <a:xfrm>
            <a:off x="5419725" y="1415147"/>
            <a:ext cx="10144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lambda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1829EE8A-28A0-EBED-4A75-484F49E49FCA}"/>
              </a:ext>
            </a:extLst>
          </p:cNvPr>
          <p:cNvSpPr txBox="1"/>
          <p:nvPr/>
        </p:nvSpPr>
        <p:spPr>
          <a:xfrm>
            <a:off x="0" y="4834622"/>
            <a:ext cx="6762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for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65694EC9-0BF6-6DCF-F7ED-B84C84F4C835}"/>
              </a:ext>
            </a:extLst>
          </p:cNvPr>
          <p:cNvSpPr txBox="1"/>
          <p:nvPr/>
        </p:nvSpPr>
        <p:spPr>
          <a:xfrm>
            <a:off x="5419725" y="4244072"/>
            <a:ext cx="6667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while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EB002CE3-268B-C03C-DD77-1372A366B2A6}"/>
              </a:ext>
            </a:extLst>
          </p:cNvPr>
          <p:cNvSpPr txBox="1"/>
          <p:nvPr/>
        </p:nvSpPr>
        <p:spPr>
          <a:xfrm>
            <a:off x="33337" y="2362111"/>
            <a:ext cx="7048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break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4330EEB1-3027-44E8-48D7-6AEB38CF2D7B}"/>
              </a:ext>
            </a:extLst>
          </p:cNvPr>
          <p:cNvSpPr txBox="1"/>
          <p:nvPr/>
        </p:nvSpPr>
        <p:spPr>
          <a:xfrm>
            <a:off x="-23813" y="3009811"/>
            <a:ext cx="9334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continue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518B4681-E441-229C-015E-AA5E516EF6EA}"/>
              </a:ext>
            </a:extLst>
          </p:cNvPr>
          <p:cNvSpPr txBox="1"/>
          <p:nvPr/>
        </p:nvSpPr>
        <p:spPr>
          <a:xfrm>
            <a:off x="5419725" y="2853422"/>
            <a:ext cx="5619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pass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370C6A94-4FD0-4FF3-1DA0-F371B0DF83E7}"/>
              </a:ext>
            </a:extLst>
          </p:cNvPr>
          <p:cNvSpPr txBox="1"/>
          <p:nvPr/>
        </p:nvSpPr>
        <p:spPr>
          <a:xfrm>
            <a:off x="4762" y="6086386"/>
            <a:ext cx="3714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if</a:t>
            </a:r>
            <a:endParaRPr lang="en-US" sz="2400" dirty="0"/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2964C119-BD51-387B-3951-D202440A7A01}"/>
              </a:ext>
            </a:extLst>
          </p:cNvPr>
          <p:cNvSpPr txBox="1"/>
          <p:nvPr/>
        </p:nvSpPr>
        <p:spPr>
          <a:xfrm>
            <a:off x="0" y="3625828"/>
            <a:ext cx="476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elif</a:t>
            </a:r>
            <a:endParaRPr lang="en-US" sz="2400" dirty="0"/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43DB78EC-CCFF-F09E-B046-1EE8C5833FF3}"/>
              </a:ext>
            </a:extLst>
          </p:cNvPr>
          <p:cNvSpPr txBox="1"/>
          <p:nvPr/>
        </p:nvSpPr>
        <p:spPr>
          <a:xfrm>
            <a:off x="9331" y="3927323"/>
            <a:ext cx="514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else</a:t>
            </a:r>
            <a:endParaRPr lang="en-US" sz="2400" dirty="0"/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3E116F3A-7BAE-344F-145D-C774A0F1883D}"/>
              </a:ext>
            </a:extLst>
          </p:cNvPr>
          <p:cNvSpPr txBox="1"/>
          <p:nvPr/>
        </p:nvSpPr>
        <p:spPr>
          <a:xfrm>
            <a:off x="14287" y="4219486"/>
            <a:ext cx="7429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except</a:t>
            </a:r>
            <a:endParaRPr lang="en-US" sz="2400" dirty="0"/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03928BDF-A069-3F88-2CD6-B6AE2A542C32}"/>
              </a:ext>
            </a:extLst>
          </p:cNvPr>
          <p:cNvSpPr txBox="1"/>
          <p:nvPr/>
        </p:nvSpPr>
        <p:spPr>
          <a:xfrm>
            <a:off x="5429250" y="3891647"/>
            <a:ext cx="466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try</a:t>
            </a:r>
            <a:endParaRPr lang="en-US" sz="2400" dirty="0"/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7D9E3351-2627-3502-E36F-3D26E74A0F8E}"/>
              </a:ext>
            </a:extLst>
          </p:cNvPr>
          <p:cNvSpPr txBox="1"/>
          <p:nvPr/>
        </p:nvSpPr>
        <p:spPr>
          <a:xfrm>
            <a:off x="0" y="5429161"/>
            <a:ext cx="7524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finally</a:t>
            </a:r>
            <a:endParaRPr lang="en-US" sz="2400" dirty="0"/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F41A08B0-FB1A-0B94-8C9A-6AD729A1AAAB}"/>
              </a:ext>
            </a:extLst>
          </p:cNvPr>
          <p:cNvSpPr txBox="1"/>
          <p:nvPr/>
        </p:nvSpPr>
        <p:spPr>
          <a:xfrm>
            <a:off x="5410200" y="3210996"/>
            <a:ext cx="5905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raise</a:t>
            </a:r>
            <a:endParaRPr lang="en-US" sz="2400" dirty="0"/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C883382B-465E-F0E9-C92C-6659D8E11FAC}"/>
              </a:ext>
            </a:extLst>
          </p:cNvPr>
          <p:cNvSpPr txBox="1"/>
          <p:nvPr/>
        </p:nvSpPr>
        <p:spPr>
          <a:xfrm>
            <a:off x="14287" y="1471910"/>
            <a:ext cx="6953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assert</a:t>
            </a:r>
            <a:endParaRPr lang="en-US" sz="2400" dirty="0"/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9C553EE1-17CB-3FFF-1C62-51E4B20AD515}"/>
              </a:ext>
            </a:extLst>
          </p:cNvPr>
          <p:cNvSpPr txBox="1"/>
          <p:nvPr/>
        </p:nvSpPr>
        <p:spPr>
          <a:xfrm>
            <a:off x="0" y="6382821"/>
            <a:ext cx="857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import</a:t>
            </a:r>
            <a:endParaRPr lang="en-US" sz="2400" dirty="0"/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F12BA98A-2596-FAB8-F622-9D75118EDE92}"/>
              </a:ext>
            </a:extLst>
          </p:cNvPr>
          <p:cNvSpPr txBox="1"/>
          <p:nvPr/>
        </p:nvSpPr>
        <p:spPr>
          <a:xfrm>
            <a:off x="4762" y="5148560"/>
            <a:ext cx="6000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from</a:t>
            </a:r>
            <a:endParaRPr lang="en-US" sz="2400" dirty="0"/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4B4D2BB7-EA3F-FB92-F05E-2790CF9C055E}"/>
              </a:ext>
            </a:extLst>
          </p:cNvPr>
          <p:cNvSpPr txBox="1"/>
          <p:nvPr/>
        </p:nvSpPr>
        <p:spPr>
          <a:xfrm>
            <a:off x="14287" y="1233785"/>
            <a:ext cx="4000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as</a:t>
            </a:r>
            <a:endParaRPr lang="en-US" sz="2400" dirty="0"/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94BB3543-65EF-7944-96EF-32743C20A174}"/>
              </a:ext>
            </a:extLst>
          </p:cNvPr>
          <p:cNvSpPr txBox="1"/>
          <p:nvPr/>
        </p:nvSpPr>
        <p:spPr>
          <a:xfrm>
            <a:off x="-4763" y="5762149"/>
            <a:ext cx="723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global</a:t>
            </a:r>
            <a:endParaRPr lang="en-US" sz="2400" dirty="0"/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967AEBC7-0817-BD1A-16BD-7FAD32E66722}"/>
              </a:ext>
            </a:extLst>
          </p:cNvPr>
          <p:cNvSpPr txBox="1"/>
          <p:nvPr/>
        </p:nvSpPr>
        <p:spPr>
          <a:xfrm>
            <a:off x="5434013" y="1972746"/>
            <a:ext cx="9477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nonlocal</a:t>
            </a:r>
            <a:endParaRPr lang="en-US" sz="2400" dirty="0"/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C930C148-3E8C-B6CC-73B6-BD3278F8967B}"/>
              </a:ext>
            </a:extLst>
          </p:cNvPr>
          <p:cNvSpPr txBox="1"/>
          <p:nvPr/>
        </p:nvSpPr>
        <p:spPr>
          <a:xfrm>
            <a:off x="-9525" y="995660"/>
            <a:ext cx="5095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and</a:t>
            </a:r>
            <a:endParaRPr lang="en-US" sz="2400" dirty="0"/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12EC059B-C248-C017-7026-8C2F7B3D6051}"/>
              </a:ext>
            </a:extLst>
          </p:cNvPr>
          <p:cNvSpPr txBox="1"/>
          <p:nvPr/>
        </p:nvSpPr>
        <p:spPr>
          <a:xfrm>
            <a:off x="5414963" y="2534721"/>
            <a:ext cx="3952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or</a:t>
            </a:r>
            <a:endParaRPr lang="en-US" sz="2400" dirty="0"/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94229019-E8F5-C356-3997-CF70FD77D087}"/>
              </a:ext>
            </a:extLst>
          </p:cNvPr>
          <p:cNvSpPr txBox="1"/>
          <p:nvPr/>
        </p:nvSpPr>
        <p:spPr>
          <a:xfrm>
            <a:off x="5434012" y="2229921"/>
            <a:ext cx="5667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not</a:t>
            </a:r>
            <a:endParaRPr lang="en-US" sz="2400" dirty="0"/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9700E059-113A-78DC-6B3E-3240F42C6CFA}"/>
              </a:ext>
            </a:extLst>
          </p:cNvPr>
          <p:cNvSpPr txBox="1"/>
          <p:nvPr/>
        </p:nvSpPr>
        <p:spPr>
          <a:xfrm>
            <a:off x="5419725" y="1109960"/>
            <a:ext cx="3286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is</a:t>
            </a:r>
            <a:endParaRPr lang="en-US" sz="2400" dirty="0"/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4728D833-4DF8-F235-BD47-D57D54163228}"/>
              </a:ext>
            </a:extLst>
          </p:cNvPr>
          <p:cNvSpPr txBox="1"/>
          <p:nvPr/>
        </p:nvSpPr>
        <p:spPr>
          <a:xfrm>
            <a:off x="5429250" y="899634"/>
            <a:ext cx="3952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in</a:t>
            </a:r>
            <a:endParaRPr lang="en-US" sz="2400" dirty="0"/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B88A79E2-29CF-B842-A8AC-F80A122E57D4}"/>
              </a:ext>
            </a:extLst>
          </p:cNvPr>
          <p:cNvSpPr txBox="1"/>
          <p:nvPr/>
        </p:nvSpPr>
        <p:spPr>
          <a:xfrm>
            <a:off x="9525" y="1738610"/>
            <a:ext cx="6905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async</a:t>
            </a:r>
            <a:endParaRPr lang="en-US" sz="2400" dirty="0"/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12298F47-291F-DEB4-51F2-5C232B47BEE4}"/>
              </a:ext>
            </a:extLst>
          </p:cNvPr>
          <p:cNvSpPr txBox="1"/>
          <p:nvPr/>
        </p:nvSpPr>
        <p:spPr>
          <a:xfrm>
            <a:off x="28575" y="2062460"/>
            <a:ext cx="6524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await</a:t>
            </a:r>
            <a:endParaRPr lang="en-US" sz="2400" dirty="0"/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3DA7998E-47F2-0AF1-ACA4-330CFC7EB873}"/>
              </a:ext>
            </a:extLst>
          </p:cNvPr>
          <p:cNvSpPr txBox="1"/>
          <p:nvPr/>
        </p:nvSpPr>
        <p:spPr>
          <a:xfrm>
            <a:off x="329682" y="982825"/>
            <a:ext cx="4076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dirty="0">
                <a:solidFill>
                  <a:srgbClr val="00B0F0"/>
                </a:solidFill>
              </a:rPr>
              <a:t> اگر هر دو شرط درست باشد</a:t>
            </a:r>
            <a:r>
              <a:rPr lang="en-US" sz="2400" dirty="0">
                <a:solidFill>
                  <a:srgbClr val="FF0000"/>
                </a:solidFill>
              </a:rPr>
              <a:t>،</a:t>
            </a:r>
            <a:r>
              <a:rPr lang="en-US" sz="2400" dirty="0">
                <a:solidFill>
                  <a:srgbClr val="00B0F0"/>
                </a:solidFill>
              </a:rPr>
              <a:t>نتیجه هم درست است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5F4DACAF-230D-2773-79D1-69B5BB8875B9}"/>
              </a:ext>
            </a:extLst>
          </p:cNvPr>
          <p:cNvSpPr txBox="1"/>
          <p:nvPr/>
        </p:nvSpPr>
        <p:spPr>
          <a:xfrm>
            <a:off x="220825" y="1219201"/>
            <a:ext cx="3353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dirty="0">
                <a:solidFill>
                  <a:srgbClr val="00B0F0"/>
                </a:solidFill>
              </a:rPr>
              <a:t> گذاشتن نام مستعار برای کتابخانه یا اشیاء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A757BB5E-5809-9782-3887-B6173EF1C377}"/>
              </a:ext>
            </a:extLst>
          </p:cNvPr>
          <p:cNvSpPr txBox="1"/>
          <p:nvPr/>
        </p:nvSpPr>
        <p:spPr>
          <a:xfrm>
            <a:off x="516294" y="1477348"/>
            <a:ext cx="4089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dirty="0">
                <a:solidFill>
                  <a:srgbClr val="00B0F0"/>
                </a:solidFill>
              </a:rPr>
              <a:t> شرط را برسی می کند اگر درست نباشد</a:t>
            </a:r>
            <a:r>
              <a:rPr lang="en-US" sz="2400" dirty="0">
                <a:solidFill>
                  <a:srgbClr val="FF0000"/>
                </a:solidFill>
              </a:rPr>
              <a:t>،</a:t>
            </a:r>
            <a:r>
              <a:rPr lang="en-US" sz="2400" dirty="0">
                <a:solidFill>
                  <a:srgbClr val="00B0F0"/>
                </a:solidFill>
              </a:rPr>
              <a:t>خطا می دهد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94A853AC-F1F2-BFDB-80E0-DE14C3F6ADE5}"/>
              </a:ext>
            </a:extLst>
          </p:cNvPr>
          <p:cNvSpPr txBox="1"/>
          <p:nvPr/>
        </p:nvSpPr>
        <p:spPr>
          <a:xfrm>
            <a:off x="469641" y="1729274"/>
            <a:ext cx="4560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dirty="0">
                <a:solidFill>
                  <a:srgbClr val="00B0F0"/>
                </a:solidFill>
              </a:rPr>
              <a:t> برای تعریف یک تابع به صورت نا هم زمان استفاده می شود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9C327B96-9819-DA0D-9A43-2862BC48EF39}"/>
              </a:ext>
            </a:extLst>
          </p:cNvPr>
          <p:cNvSpPr txBox="1"/>
          <p:nvPr/>
        </p:nvSpPr>
        <p:spPr>
          <a:xfrm>
            <a:off x="432321" y="2093169"/>
            <a:ext cx="4988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000" dirty="0">
                <a:solidFill>
                  <a:srgbClr val="00B0F0"/>
                </a:solidFill>
              </a:rPr>
              <a:t>برای توقف تابعی که با دستورasyncاجرا شده</a:t>
            </a:r>
            <a:r>
              <a:rPr lang="en-US" sz="2000" dirty="0">
                <a:solidFill>
                  <a:srgbClr val="FF0000"/>
                </a:solidFill>
              </a:rPr>
              <a:t>،</a:t>
            </a:r>
            <a:r>
              <a:rPr lang="en-US" sz="2000" dirty="0">
                <a:solidFill>
                  <a:srgbClr val="00B0F0"/>
                </a:solidFill>
              </a:rPr>
              <a:t>تا یک عمل ناهمزمان انجام شود</a:t>
            </a:r>
            <a:r>
              <a:rPr lang="en-US" sz="2000" dirty="0">
                <a:solidFill>
                  <a:srgbClr val="FF0000"/>
                </a:solidFill>
              </a:rPr>
              <a:t>: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63624022-3BF1-3737-B285-B031F48DA830}"/>
              </a:ext>
            </a:extLst>
          </p:cNvPr>
          <p:cNvSpPr txBox="1"/>
          <p:nvPr/>
        </p:nvSpPr>
        <p:spPr>
          <a:xfrm>
            <a:off x="562948" y="2373087"/>
            <a:ext cx="3217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dirty="0">
                <a:solidFill>
                  <a:srgbClr val="00B0F0"/>
                </a:solidFill>
              </a:rPr>
              <a:t> از اجرای یک حلقه دستور خارج می شو</a:t>
            </a:r>
            <a:r>
              <a:rPr lang="fa-IR" sz="2400" dirty="0">
                <a:solidFill>
                  <a:srgbClr val="00B0F0"/>
                </a:solidFill>
              </a:rPr>
              <a:t>د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89D3FFA7-634D-738A-F401-2779F1DEBA1C}"/>
              </a:ext>
            </a:extLst>
          </p:cNvPr>
          <p:cNvSpPr txBox="1"/>
          <p:nvPr/>
        </p:nvSpPr>
        <p:spPr>
          <a:xfrm>
            <a:off x="416768" y="2721430"/>
            <a:ext cx="4690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dirty="0">
                <a:solidFill>
                  <a:srgbClr val="00B0F0"/>
                </a:solidFill>
              </a:rPr>
              <a:t> برای تعریف کلاس در برنامه نویسی شیء گرا استفاده می شود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CD7045F1-A269-E3A8-43D1-BE614F956FF3}"/>
              </a:ext>
            </a:extLst>
          </p:cNvPr>
          <p:cNvSpPr txBox="1"/>
          <p:nvPr/>
        </p:nvSpPr>
        <p:spPr>
          <a:xfrm>
            <a:off x="724679" y="3048002"/>
            <a:ext cx="4895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:</a:t>
            </a:r>
            <a:r>
              <a:rPr lang="en-US" sz="2000" dirty="0">
                <a:solidFill>
                  <a:srgbClr val="00B0F0"/>
                </a:solidFill>
              </a:rPr>
              <a:t> حلقه دستورات را اول ادامه می دهد</a:t>
            </a:r>
            <a:r>
              <a:rPr lang="en-US" sz="2000" dirty="0">
                <a:solidFill>
                  <a:srgbClr val="FF0000"/>
                </a:solidFill>
              </a:rPr>
              <a:t>؛</a:t>
            </a:r>
            <a:r>
              <a:rPr lang="en-US" sz="2000" dirty="0">
                <a:solidFill>
                  <a:srgbClr val="00B0F0"/>
                </a:solidFill>
              </a:rPr>
              <a:t>و بخشی که باقی مانده را نادیده می گیرد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B41F35C3-2144-A011-2599-51C009F10C44}"/>
              </a:ext>
            </a:extLst>
          </p:cNvPr>
          <p:cNvSpPr txBox="1"/>
          <p:nvPr/>
        </p:nvSpPr>
        <p:spPr>
          <a:xfrm>
            <a:off x="323462" y="3337251"/>
            <a:ext cx="2727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dirty="0">
                <a:solidFill>
                  <a:srgbClr val="00B0F0"/>
                </a:solidFill>
              </a:rPr>
              <a:t> برای تعریف تابع استفاده می شود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9C075891-5EBE-A561-0D7C-DD3BCD36B65C}"/>
              </a:ext>
            </a:extLst>
          </p:cNvPr>
          <p:cNvSpPr txBox="1"/>
          <p:nvPr/>
        </p:nvSpPr>
        <p:spPr>
          <a:xfrm>
            <a:off x="295470" y="3654492"/>
            <a:ext cx="29434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: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dirty="0">
                <a:solidFill>
                  <a:srgbClr val="00B0F0"/>
                </a:solidFill>
              </a:rPr>
              <a:t>اگر شرط اول نه بود</a:t>
            </a:r>
            <a:r>
              <a:rPr lang="en-US" sz="2000" dirty="0">
                <a:solidFill>
                  <a:srgbClr val="FF0000"/>
                </a:solidFill>
              </a:rPr>
              <a:t>؛</a:t>
            </a:r>
            <a:r>
              <a:rPr lang="en-US" sz="2000" dirty="0">
                <a:solidFill>
                  <a:srgbClr val="00B0F0"/>
                </a:solidFill>
              </a:rPr>
              <a:t>شرط دوم اجرا می شود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334EAE30-7D88-53D2-7B50-1C5A98C37149}"/>
              </a:ext>
            </a:extLst>
          </p:cNvPr>
          <p:cNvSpPr txBox="1"/>
          <p:nvPr/>
        </p:nvSpPr>
        <p:spPr>
          <a:xfrm>
            <a:off x="351454" y="3915749"/>
            <a:ext cx="4036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dirty="0">
                <a:solidFill>
                  <a:srgbClr val="00B0F0"/>
                </a:solidFill>
              </a:rPr>
              <a:t> اگر هیچکدام از شرایط قبلی برقرار نبود اجرا می شود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1A6843B0-BFB4-9E42-50B9-D857BE0AFC49}"/>
              </a:ext>
            </a:extLst>
          </p:cNvPr>
          <p:cNvSpPr txBox="1"/>
          <p:nvPr/>
        </p:nvSpPr>
        <p:spPr>
          <a:xfrm>
            <a:off x="584719" y="4214328"/>
            <a:ext cx="3148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dirty="0">
                <a:solidFill>
                  <a:srgbClr val="00B0F0"/>
                </a:solidFill>
              </a:rPr>
              <a:t>اگر خطا رخ دهد این بخش اجرا می شود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41530D13-6DB4-7847-AC3A-F040F2577BD3}"/>
              </a:ext>
            </a:extLst>
          </p:cNvPr>
          <p:cNvSpPr txBox="1"/>
          <p:nvPr/>
        </p:nvSpPr>
        <p:spPr>
          <a:xfrm>
            <a:off x="482083" y="4522238"/>
            <a:ext cx="3924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dirty="0">
                <a:solidFill>
                  <a:srgbClr val="00B0F0"/>
                </a:solidFill>
              </a:rPr>
              <a:t>به معنی نادرست است</a:t>
            </a:r>
            <a:r>
              <a:rPr lang="en-US" sz="2400" dirty="0">
                <a:solidFill>
                  <a:srgbClr val="FF0000"/>
                </a:solidFill>
              </a:rPr>
              <a:t>،</a:t>
            </a:r>
            <a:r>
              <a:rPr lang="en-US" sz="2400" dirty="0">
                <a:solidFill>
                  <a:srgbClr val="00B0F0"/>
                </a:solidFill>
              </a:rPr>
              <a:t>و مقدار بولی آن صفر است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F4A82B15-C00D-68F8-13C5-5A21392D6B9F}"/>
              </a:ext>
            </a:extLst>
          </p:cNvPr>
          <p:cNvSpPr txBox="1"/>
          <p:nvPr/>
        </p:nvSpPr>
        <p:spPr>
          <a:xfrm>
            <a:off x="276809" y="4820818"/>
            <a:ext cx="3296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dirty="0">
                <a:solidFill>
                  <a:srgbClr val="00B0F0"/>
                </a:solidFill>
              </a:rPr>
              <a:t> حلقه ای برای تکرار دنباله های قابل تکرار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9740904B-5155-2964-9DF4-69567EBF157E}"/>
              </a:ext>
            </a:extLst>
          </p:cNvPr>
          <p:cNvSpPr txBox="1"/>
          <p:nvPr/>
        </p:nvSpPr>
        <p:spPr>
          <a:xfrm>
            <a:off x="426099" y="5147389"/>
            <a:ext cx="3055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dirty="0">
                <a:solidFill>
                  <a:srgbClr val="00B0F0"/>
                </a:solidFill>
              </a:rPr>
              <a:t> برای وارد کردن بخشی از یک کتابخانه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E7E4B146-1E6D-6827-E3A8-E711E2EA32BE}"/>
              </a:ext>
            </a:extLst>
          </p:cNvPr>
          <p:cNvSpPr txBox="1"/>
          <p:nvPr/>
        </p:nvSpPr>
        <p:spPr>
          <a:xfrm>
            <a:off x="575389" y="5436638"/>
            <a:ext cx="3393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dirty="0">
                <a:solidFill>
                  <a:srgbClr val="00B0F0"/>
                </a:solidFill>
              </a:rPr>
              <a:t>چه خطا رخ ندهد چه رخ دهد</a:t>
            </a:r>
            <a:r>
              <a:rPr lang="en-US" sz="2400" dirty="0">
                <a:solidFill>
                  <a:srgbClr val="FF0000"/>
                </a:solidFill>
              </a:rPr>
              <a:t>،</a:t>
            </a:r>
            <a:r>
              <a:rPr lang="en-US" sz="2400" dirty="0">
                <a:solidFill>
                  <a:srgbClr val="00B0F0"/>
                </a:solidFill>
              </a:rPr>
              <a:t>اجرا می شود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98571715-99C5-C1EA-0BA4-0E0C670F12D9}"/>
              </a:ext>
            </a:extLst>
          </p:cNvPr>
          <p:cNvSpPr txBox="1"/>
          <p:nvPr/>
        </p:nvSpPr>
        <p:spPr>
          <a:xfrm>
            <a:off x="528735" y="5725887"/>
            <a:ext cx="3759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dirty="0">
                <a:solidFill>
                  <a:srgbClr val="00B0F0"/>
                </a:solidFill>
              </a:rPr>
              <a:t> برای دسترسی به متغییر های سراسری درون تابع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43A40ED7-2993-00A0-1EC8-07C889E38FA4}"/>
              </a:ext>
            </a:extLst>
          </p:cNvPr>
          <p:cNvSpPr txBox="1"/>
          <p:nvPr/>
        </p:nvSpPr>
        <p:spPr>
          <a:xfrm>
            <a:off x="164842" y="6061790"/>
            <a:ext cx="4265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dirty="0">
                <a:solidFill>
                  <a:srgbClr val="00B0F0"/>
                </a:solidFill>
              </a:rPr>
              <a:t> به معنی اگر</a:t>
            </a:r>
            <a:r>
              <a:rPr lang="fa-IR" sz="2400" dirty="0">
                <a:solidFill>
                  <a:srgbClr val="00B0F0"/>
                </a:solidFill>
              </a:rPr>
              <a:t> </a:t>
            </a:r>
            <a:r>
              <a:rPr lang="en-US" sz="2400" dirty="0">
                <a:solidFill>
                  <a:srgbClr val="00B0F0"/>
                </a:solidFill>
              </a:rPr>
              <a:t>است</a:t>
            </a:r>
            <a:r>
              <a:rPr lang="en-US" sz="2400" dirty="0">
                <a:solidFill>
                  <a:srgbClr val="FF0000"/>
                </a:solidFill>
              </a:rPr>
              <a:t>؛</a:t>
            </a:r>
            <a:r>
              <a:rPr lang="en-US" sz="2400" dirty="0">
                <a:solidFill>
                  <a:srgbClr val="00B0F0"/>
                </a:solidFill>
              </a:rPr>
              <a:t>و برای شرط گذاری استفاده می شود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BDF97407-33AA-4654-2419-B58851F8B897}"/>
              </a:ext>
            </a:extLst>
          </p:cNvPr>
          <p:cNvSpPr txBox="1"/>
          <p:nvPr/>
        </p:nvSpPr>
        <p:spPr>
          <a:xfrm>
            <a:off x="584720" y="6396335"/>
            <a:ext cx="3629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dirty="0">
                <a:solidFill>
                  <a:srgbClr val="00B0F0"/>
                </a:solidFill>
              </a:rPr>
              <a:t> برای فراخواندن یک کتابخانه استفاده می شود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F214B4EF-AA6D-262A-C686-98A8AE757300}"/>
              </a:ext>
            </a:extLst>
          </p:cNvPr>
          <p:cNvSpPr txBox="1"/>
          <p:nvPr/>
        </p:nvSpPr>
        <p:spPr>
          <a:xfrm>
            <a:off x="5626361" y="903717"/>
            <a:ext cx="4296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dirty="0">
                <a:solidFill>
                  <a:srgbClr val="00B0F0"/>
                </a:solidFill>
              </a:rPr>
              <a:t> برسی می کند که آیا شیء در یک دنباله وجود دارد یا نه</a:t>
            </a:r>
            <a:r>
              <a:rPr lang="en-US" sz="2400" dirty="0">
                <a:solidFill>
                  <a:srgbClr val="FF0000"/>
                </a:solidFill>
              </a:rPr>
              <a:t>؟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D69D9661-6B78-D87D-EAF4-8A3F791D6793}"/>
              </a:ext>
            </a:extLst>
          </p:cNvPr>
          <p:cNvSpPr txBox="1"/>
          <p:nvPr/>
        </p:nvSpPr>
        <p:spPr>
          <a:xfrm>
            <a:off x="5561047" y="1155643"/>
            <a:ext cx="3986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dirty="0">
                <a:solidFill>
                  <a:srgbClr val="00B0F0"/>
                </a:solidFill>
              </a:rPr>
              <a:t> برسی می کند که آیا دو شیء دقیقاً یکی هستند یا نه</a:t>
            </a:r>
            <a:r>
              <a:rPr lang="en-US" sz="2400" dirty="0">
                <a:solidFill>
                  <a:srgbClr val="FF0000"/>
                </a:solidFill>
              </a:rPr>
              <a:t>؟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91EC5BEE-17A1-362A-5830-84765EF36394}"/>
              </a:ext>
            </a:extLst>
          </p:cNvPr>
          <p:cNvSpPr txBox="1"/>
          <p:nvPr/>
        </p:nvSpPr>
        <p:spPr>
          <a:xfrm>
            <a:off x="6071121" y="1415145"/>
            <a:ext cx="3558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00B0F0"/>
                </a:solidFill>
              </a:rPr>
              <a:t>برای تعریف تابع بی نام کوتاه استفاده می شود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9BC02E3B-029C-83F9-4ABA-0B85F38A3193}"/>
              </a:ext>
            </a:extLst>
          </p:cNvPr>
          <p:cNvSpPr txBox="1"/>
          <p:nvPr/>
        </p:nvSpPr>
        <p:spPr>
          <a:xfrm>
            <a:off x="5856517" y="1713724"/>
            <a:ext cx="5872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00B0F0"/>
                </a:solidFill>
              </a:rPr>
              <a:t>به معنی هیچی و بدون مقدار است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C86DC17A-B53C-3958-7AAC-B1040C808DE8}"/>
              </a:ext>
            </a:extLst>
          </p:cNvPr>
          <p:cNvSpPr txBox="1"/>
          <p:nvPr/>
        </p:nvSpPr>
        <p:spPr>
          <a:xfrm>
            <a:off x="6183091" y="1946988"/>
            <a:ext cx="5872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00B0F0"/>
                </a:solidFill>
              </a:rPr>
              <a:t>برای دسترسی به متغیر های یک سطح بالاتر</a:t>
            </a:r>
            <a:r>
              <a:rPr lang="en-US" sz="2400" dirty="0">
                <a:solidFill>
                  <a:srgbClr val="FF0000"/>
                </a:solidFill>
              </a:rPr>
              <a:t>،</a:t>
            </a:r>
            <a:r>
              <a:rPr lang="en-US" sz="2400" dirty="0">
                <a:solidFill>
                  <a:srgbClr val="00B0F0"/>
                </a:solidFill>
              </a:rPr>
              <a:t>درون توابع تو در تو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B38AE0E6-AE74-070A-B63D-C112EFDBE2BA}"/>
              </a:ext>
            </a:extLst>
          </p:cNvPr>
          <p:cNvSpPr txBox="1"/>
          <p:nvPr/>
        </p:nvSpPr>
        <p:spPr>
          <a:xfrm>
            <a:off x="5725890" y="2226908"/>
            <a:ext cx="3642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00B0F0"/>
                </a:solidFill>
              </a:rPr>
              <a:t>برای برعکس کردن مقادیر بولی اسفاده می شود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E98507D0-3D95-7A64-0489-5E0B749FCF0B}"/>
              </a:ext>
            </a:extLst>
          </p:cNvPr>
          <p:cNvSpPr txBox="1"/>
          <p:nvPr/>
        </p:nvSpPr>
        <p:spPr>
          <a:xfrm>
            <a:off x="5617032" y="2547259"/>
            <a:ext cx="5872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00B0F0"/>
                </a:solidFill>
              </a:rPr>
              <a:t>اگر یکی از شرایط درست باشد</a:t>
            </a:r>
            <a:r>
              <a:rPr lang="en-US" sz="2400" dirty="0">
                <a:solidFill>
                  <a:srgbClr val="FF0000"/>
                </a:solidFill>
              </a:rPr>
              <a:t>،</a:t>
            </a:r>
            <a:r>
              <a:rPr lang="en-US" sz="2400" dirty="0">
                <a:solidFill>
                  <a:srgbClr val="00B0F0"/>
                </a:solidFill>
              </a:rPr>
              <a:t>نتیجه درست است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8203ACF2-5781-1719-91C4-4EF80E03E7A2}"/>
              </a:ext>
            </a:extLst>
          </p:cNvPr>
          <p:cNvSpPr txBox="1"/>
          <p:nvPr/>
        </p:nvSpPr>
        <p:spPr>
          <a:xfrm>
            <a:off x="5784983" y="2864499"/>
            <a:ext cx="4851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00B0F0"/>
                </a:solidFill>
              </a:rPr>
              <a:t>هیچ کاری نمی کند</a:t>
            </a:r>
            <a:r>
              <a:rPr lang="en-US" sz="2400" dirty="0">
                <a:solidFill>
                  <a:srgbClr val="FF0000"/>
                </a:solidFill>
              </a:rPr>
              <a:t>؛</a:t>
            </a:r>
            <a:r>
              <a:rPr lang="en-US" sz="2400" dirty="0">
                <a:solidFill>
                  <a:srgbClr val="00B0F0"/>
                </a:solidFill>
              </a:rPr>
              <a:t>فقط برا پر کردن جای خالی استفاده می شود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B6D31852-54AB-80B3-361F-C420847F5B14}"/>
              </a:ext>
            </a:extLst>
          </p:cNvPr>
          <p:cNvSpPr txBox="1"/>
          <p:nvPr/>
        </p:nvSpPr>
        <p:spPr>
          <a:xfrm>
            <a:off x="5803644" y="3200401"/>
            <a:ext cx="5872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00B0F0"/>
                </a:solidFill>
              </a:rPr>
              <a:t>یک خطا به طور دستی ایجاد می کند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126A4D44-D59D-9571-2E7C-2710423694BB}"/>
              </a:ext>
            </a:extLst>
          </p:cNvPr>
          <p:cNvSpPr txBox="1"/>
          <p:nvPr/>
        </p:nvSpPr>
        <p:spPr>
          <a:xfrm>
            <a:off x="5766321" y="3592288"/>
            <a:ext cx="5872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00B0F0"/>
                </a:solidFill>
              </a:rPr>
              <a:t>به معنی درست است</a:t>
            </a:r>
            <a:r>
              <a:rPr lang="en-US" sz="2400" dirty="0">
                <a:solidFill>
                  <a:srgbClr val="FF0000"/>
                </a:solidFill>
              </a:rPr>
              <a:t>؛</a:t>
            </a:r>
            <a:r>
              <a:rPr lang="en-US" sz="2400" dirty="0">
                <a:solidFill>
                  <a:srgbClr val="00B0F0"/>
                </a:solidFill>
              </a:rPr>
              <a:t>و مقدار بولی آن یک است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17904237-7606-9870-36E1-2731DD962FD4}"/>
              </a:ext>
            </a:extLst>
          </p:cNvPr>
          <p:cNvSpPr txBox="1"/>
          <p:nvPr/>
        </p:nvSpPr>
        <p:spPr>
          <a:xfrm>
            <a:off x="5701007" y="3900198"/>
            <a:ext cx="5872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00B0F0"/>
                </a:solidFill>
              </a:rPr>
              <a:t>قسمتی از کد که ممکن است خطا دهد را در بر می گیرد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7D75642D-05CA-BCC5-04C6-515145EA1398}"/>
              </a:ext>
            </a:extLst>
          </p:cNvPr>
          <p:cNvSpPr txBox="1"/>
          <p:nvPr/>
        </p:nvSpPr>
        <p:spPr>
          <a:xfrm>
            <a:off x="5896950" y="4198777"/>
            <a:ext cx="5872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00B0F0"/>
                </a:solidFill>
              </a:rPr>
              <a:t>حلقه دستوری  که تا</a:t>
            </a:r>
            <a:r>
              <a:rPr lang="fa-IR" sz="2400" dirty="0">
                <a:solidFill>
                  <a:srgbClr val="00B0F0"/>
                </a:solidFill>
              </a:rPr>
              <a:t> </a:t>
            </a:r>
            <a:r>
              <a:rPr lang="en-US" sz="2400" dirty="0">
                <a:solidFill>
                  <a:srgbClr val="00B0F0"/>
                </a:solidFill>
              </a:rPr>
              <a:t>وقتی شرط برقرار است ادامه می دهد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543D6A04-3255-09BE-193C-514D60C2CCF8}"/>
              </a:ext>
            </a:extLst>
          </p:cNvPr>
          <p:cNvSpPr txBox="1"/>
          <p:nvPr/>
        </p:nvSpPr>
        <p:spPr>
          <a:xfrm>
            <a:off x="0" y="773577"/>
            <a:ext cx="3732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#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BE7FC51F-611E-9A3D-120A-4A293FF659D6}"/>
              </a:ext>
            </a:extLst>
          </p:cNvPr>
          <p:cNvSpPr txBox="1"/>
          <p:nvPr/>
        </p:nvSpPr>
        <p:spPr>
          <a:xfrm>
            <a:off x="0" y="1205890"/>
            <a:ext cx="11943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Aptos Narrow" panose="020B0004020202020204" pitchFamily="34" charset="0"/>
              </a:rPr>
              <a:t>"….."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D807F76E-8154-D901-B113-FD5713627C05}"/>
              </a:ext>
            </a:extLst>
          </p:cNvPr>
          <p:cNvSpPr txBox="1"/>
          <p:nvPr/>
        </p:nvSpPr>
        <p:spPr>
          <a:xfrm>
            <a:off x="0" y="1569783"/>
            <a:ext cx="3732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highlight>
                  <a:srgbClr val="FFFFFF"/>
                </a:highlight>
              </a:rPr>
              <a:t>+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F1550482-5649-1FBD-6071-889069FB1F72}"/>
              </a:ext>
            </a:extLst>
          </p:cNvPr>
          <p:cNvSpPr txBox="1"/>
          <p:nvPr/>
        </p:nvSpPr>
        <p:spPr>
          <a:xfrm>
            <a:off x="0" y="2020762"/>
            <a:ext cx="3732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highlight>
                  <a:srgbClr val="FFFFFF"/>
                </a:highlight>
              </a:rPr>
              <a:t>-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85A48AE8-E942-BC99-D363-9C20A59D7B5F}"/>
              </a:ext>
            </a:extLst>
          </p:cNvPr>
          <p:cNvSpPr txBox="1"/>
          <p:nvPr/>
        </p:nvSpPr>
        <p:spPr>
          <a:xfrm>
            <a:off x="0" y="2571269"/>
            <a:ext cx="3732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highlight>
                  <a:srgbClr val="FFFFFF"/>
                </a:highlight>
                <a:latin typeface="Aptos Narrow" panose="020B0004020202020204" pitchFamily="34" charset="0"/>
              </a:rPr>
              <a:t>⁎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41865046-B04C-B53D-B60D-C170A1573345}"/>
              </a:ext>
            </a:extLst>
          </p:cNvPr>
          <p:cNvSpPr txBox="1"/>
          <p:nvPr/>
        </p:nvSpPr>
        <p:spPr>
          <a:xfrm>
            <a:off x="0" y="3115555"/>
            <a:ext cx="3732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highlight>
                  <a:srgbClr val="FFFFFF"/>
                </a:highlight>
                <a:latin typeface="Aptos Narrow" panose="020B0004020202020204" pitchFamily="34" charset="0"/>
              </a:rPr>
              <a:t>/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1DCA60AD-84A9-1FAB-78C5-168DF24C0DCB}"/>
              </a:ext>
            </a:extLst>
          </p:cNvPr>
          <p:cNvSpPr txBox="1"/>
          <p:nvPr/>
        </p:nvSpPr>
        <p:spPr>
          <a:xfrm>
            <a:off x="0" y="3669171"/>
            <a:ext cx="5411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highlight>
                  <a:srgbClr val="FFFFFF"/>
                </a:highlight>
                <a:latin typeface="Aptos Narrow" panose="020B0004020202020204" pitchFamily="34" charset="0"/>
              </a:rPr>
              <a:t>//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CB1304E9-79EF-B769-F4B2-0D3C3BFF472B}"/>
              </a:ext>
            </a:extLst>
          </p:cNvPr>
          <p:cNvSpPr txBox="1"/>
          <p:nvPr/>
        </p:nvSpPr>
        <p:spPr>
          <a:xfrm>
            <a:off x="0" y="4194796"/>
            <a:ext cx="5411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highlight>
                  <a:srgbClr val="FFFFFF"/>
                </a:highlight>
                <a:latin typeface="Aptos Narrow" panose="020B0004020202020204" pitchFamily="34" charset="0"/>
              </a:rPr>
              <a:t>%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7303EFFB-AFCE-1FD4-D39B-C1D90A239A5C}"/>
              </a:ext>
            </a:extLst>
          </p:cNvPr>
          <p:cNvSpPr txBox="1"/>
          <p:nvPr/>
        </p:nvSpPr>
        <p:spPr>
          <a:xfrm>
            <a:off x="0" y="4739083"/>
            <a:ext cx="7651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highlight>
                  <a:srgbClr val="FFFFFF"/>
                </a:highlight>
                <a:latin typeface="Aptos Narrow" panose="020B0004020202020204" pitchFamily="34" charset="0"/>
              </a:rPr>
              <a:t>⁎⁎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67EA175E-AA85-8BD0-036F-F463800292C0}"/>
              </a:ext>
            </a:extLst>
          </p:cNvPr>
          <p:cNvSpPr txBox="1"/>
          <p:nvPr/>
        </p:nvSpPr>
        <p:spPr>
          <a:xfrm>
            <a:off x="0" y="5302031"/>
            <a:ext cx="7651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highlight>
                  <a:srgbClr val="FFFFFF"/>
                </a:highlight>
                <a:latin typeface="Aptos Narrow" panose="020B0004020202020204" pitchFamily="34" charset="0"/>
              </a:rPr>
              <a:t>==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A9EF8BF1-4F41-7ABF-EE50-C77B3C0593AF}"/>
              </a:ext>
            </a:extLst>
          </p:cNvPr>
          <p:cNvSpPr txBox="1"/>
          <p:nvPr/>
        </p:nvSpPr>
        <p:spPr>
          <a:xfrm>
            <a:off x="0" y="5790333"/>
            <a:ext cx="7651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highlight>
                  <a:srgbClr val="FFFFFF"/>
                </a:highlight>
                <a:latin typeface="Aptos Narrow" panose="020B0004020202020204" pitchFamily="34" charset="0"/>
              </a:rPr>
              <a:t>!=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AE8DA872-F2C5-F20D-999D-217F64106897}"/>
              </a:ext>
            </a:extLst>
          </p:cNvPr>
          <p:cNvSpPr txBox="1"/>
          <p:nvPr/>
        </p:nvSpPr>
        <p:spPr>
          <a:xfrm>
            <a:off x="0" y="6259974"/>
            <a:ext cx="7651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highlight>
                  <a:srgbClr val="FFFFFF"/>
                </a:highlight>
                <a:latin typeface="Aptos Narrow" panose="020B0004020202020204" pitchFamily="34" charset="0"/>
              </a:rPr>
              <a:t>&gt;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7FD76290-B770-C82E-FBB8-6A040658EA4C}"/>
              </a:ext>
            </a:extLst>
          </p:cNvPr>
          <p:cNvSpPr txBox="1"/>
          <p:nvPr/>
        </p:nvSpPr>
        <p:spPr>
          <a:xfrm>
            <a:off x="5461520" y="1103257"/>
            <a:ext cx="7651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highlight>
                  <a:srgbClr val="FFFFFF"/>
                </a:highlight>
                <a:latin typeface="Aptos Narrow" panose="020B0004020202020204" pitchFamily="34" charset="0"/>
              </a:rPr>
              <a:t>&lt;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5DD72F76-AC58-9AB2-EBC6-7067A953DD6C}"/>
              </a:ext>
            </a:extLst>
          </p:cNvPr>
          <p:cNvSpPr txBox="1"/>
          <p:nvPr/>
        </p:nvSpPr>
        <p:spPr>
          <a:xfrm>
            <a:off x="5464631" y="1600890"/>
            <a:ext cx="7651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highlight>
                  <a:srgbClr val="FFFFFF"/>
                </a:highlight>
                <a:latin typeface="Aptos Narrow" panose="020B0004020202020204" pitchFamily="34" charset="0"/>
              </a:rPr>
              <a:t>&lt;=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E3CF1371-C2E6-1487-558A-E9428AA4B5BC}"/>
              </a:ext>
            </a:extLst>
          </p:cNvPr>
          <p:cNvSpPr txBox="1"/>
          <p:nvPr/>
        </p:nvSpPr>
        <p:spPr>
          <a:xfrm>
            <a:off x="5467741" y="2135845"/>
            <a:ext cx="7651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highlight>
                  <a:srgbClr val="FFFFFF"/>
                </a:highlight>
                <a:latin typeface="Aptos Narrow" panose="020B0004020202020204" pitchFamily="34" charset="0"/>
              </a:rPr>
              <a:t>&gt;=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486D26CC-2E3A-3E46-9669-3CFD5CA79E94}"/>
              </a:ext>
            </a:extLst>
          </p:cNvPr>
          <p:cNvSpPr txBox="1"/>
          <p:nvPr/>
        </p:nvSpPr>
        <p:spPr>
          <a:xfrm>
            <a:off x="5470851" y="2670800"/>
            <a:ext cx="7651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highlight>
                  <a:srgbClr val="FFFFFF"/>
                </a:highlight>
                <a:latin typeface="Aptos Narrow" panose="020B0004020202020204" pitchFamily="34" charset="0"/>
              </a:rPr>
              <a:t>=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A864A62D-2962-1E80-2678-255BA8A9BBEE}"/>
              </a:ext>
            </a:extLst>
          </p:cNvPr>
          <p:cNvSpPr txBox="1"/>
          <p:nvPr/>
        </p:nvSpPr>
        <p:spPr>
          <a:xfrm>
            <a:off x="5473962" y="3159102"/>
            <a:ext cx="7651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highlight>
                  <a:srgbClr val="FFFFFF"/>
                </a:highlight>
                <a:latin typeface="Aptos Narrow" panose="020B0004020202020204" pitchFamily="34" charset="0"/>
              </a:rPr>
              <a:t>+=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D3071BCB-AD85-2304-9BA8-6EE2E2E98F12}"/>
              </a:ext>
            </a:extLst>
          </p:cNvPr>
          <p:cNvSpPr txBox="1"/>
          <p:nvPr/>
        </p:nvSpPr>
        <p:spPr>
          <a:xfrm>
            <a:off x="5477072" y="3684727"/>
            <a:ext cx="7651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highlight>
                  <a:srgbClr val="FFFFFF"/>
                </a:highlight>
                <a:latin typeface="Aptos Narrow" panose="020B0004020202020204" pitchFamily="34" charset="0"/>
              </a:rPr>
              <a:t>-=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80F41AFC-9D31-4F5F-D0B1-ABB01A619B53}"/>
              </a:ext>
            </a:extLst>
          </p:cNvPr>
          <p:cNvSpPr txBox="1"/>
          <p:nvPr/>
        </p:nvSpPr>
        <p:spPr>
          <a:xfrm>
            <a:off x="5480182" y="4182359"/>
            <a:ext cx="7651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highlight>
                  <a:srgbClr val="FFFFFF"/>
                </a:highlight>
                <a:latin typeface="Aptos Narrow" panose="020B0004020202020204" pitchFamily="34" charset="0"/>
              </a:rPr>
              <a:t>*=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45F9EE60-B1C1-D0C6-6DD4-30D159C7A414}"/>
              </a:ext>
            </a:extLst>
          </p:cNvPr>
          <p:cNvSpPr txBox="1"/>
          <p:nvPr/>
        </p:nvSpPr>
        <p:spPr>
          <a:xfrm>
            <a:off x="5473961" y="4689323"/>
            <a:ext cx="7651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highlight>
                  <a:srgbClr val="FFFFFF"/>
                </a:highlight>
                <a:latin typeface="Aptos Narrow" panose="020B0004020202020204" pitchFamily="34" charset="0"/>
              </a:rPr>
              <a:t>/=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874A31A5-414D-8D33-D23A-0EF6FD595542}"/>
              </a:ext>
            </a:extLst>
          </p:cNvPr>
          <p:cNvSpPr txBox="1"/>
          <p:nvPr/>
        </p:nvSpPr>
        <p:spPr>
          <a:xfrm>
            <a:off x="5467740" y="5214948"/>
            <a:ext cx="7651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highlight>
                  <a:srgbClr val="FFFFFF"/>
                </a:highlight>
                <a:latin typeface="Aptos Narrow" panose="020B0004020202020204" pitchFamily="34" charset="0"/>
              </a:rPr>
              <a:t>//=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2019163A-2CEC-2487-EC69-0F4B60FEC10D}"/>
              </a:ext>
            </a:extLst>
          </p:cNvPr>
          <p:cNvSpPr txBox="1"/>
          <p:nvPr/>
        </p:nvSpPr>
        <p:spPr>
          <a:xfrm>
            <a:off x="5470850" y="5740572"/>
            <a:ext cx="7651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highlight>
                  <a:srgbClr val="FFFFFF"/>
                </a:highlight>
                <a:latin typeface="Aptos Narrow" panose="020B0004020202020204" pitchFamily="34" charset="0"/>
              </a:rPr>
              <a:t>%=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F30F0321-61CF-B70D-283B-22EF0F7DA1FD}"/>
              </a:ext>
            </a:extLst>
          </p:cNvPr>
          <p:cNvSpPr txBox="1"/>
          <p:nvPr/>
        </p:nvSpPr>
        <p:spPr>
          <a:xfrm>
            <a:off x="5473960" y="6267655"/>
            <a:ext cx="10201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highlight>
                  <a:srgbClr val="FFFFFF"/>
                </a:highlight>
                <a:latin typeface="Aptos Narrow" panose="020B0004020202020204" pitchFamily="34" charset="0"/>
              </a:rPr>
              <a:t>**=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246FAAD4-64D0-C6B2-074F-18ABE44A242E}"/>
              </a:ext>
            </a:extLst>
          </p:cNvPr>
          <p:cNvSpPr txBox="1"/>
          <p:nvPr/>
        </p:nvSpPr>
        <p:spPr>
          <a:xfrm>
            <a:off x="230150" y="925487"/>
            <a:ext cx="3772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709D5"/>
                </a:solidFill>
              </a:rPr>
              <a:t>این عملگر برای باطل کردن کد استفاده می شود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EB36D859-038E-B781-F9C8-52C8A762445B}"/>
              </a:ext>
            </a:extLst>
          </p:cNvPr>
          <p:cNvSpPr txBox="1"/>
          <p:nvPr/>
        </p:nvSpPr>
        <p:spPr>
          <a:xfrm>
            <a:off x="699790" y="1273830"/>
            <a:ext cx="4926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:</a:t>
            </a:r>
            <a:r>
              <a:rPr lang="fa-IR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>
                <a:solidFill>
                  <a:srgbClr val="F709D5"/>
                </a:solidFill>
              </a:rPr>
              <a:t>برای نوشتن متن</a:t>
            </a:r>
            <a:r>
              <a:rPr lang="en-US" sz="2000" b="1" dirty="0">
                <a:solidFill>
                  <a:srgbClr val="FF0000"/>
                </a:solidFill>
              </a:rPr>
              <a:t>،</a:t>
            </a:r>
            <a:r>
              <a:rPr lang="en-US" sz="2000" b="1" dirty="0">
                <a:solidFill>
                  <a:srgbClr val="F709D5"/>
                </a:solidFill>
              </a:rPr>
              <a:t>باید این علامت هم در ابتادی متن و هم د ر انتها گذاشت</a:t>
            </a:r>
            <a:r>
              <a:rPr lang="fa-IR" sz="2000" b="1" dirty="0">
                <a:solidFill>
                  <a:srgbClr val="FF0000"/>
                </a:solidFill>
              </a:rPr>
              <a:t>.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F27DA8C2-23ED-7D23-A760-0D73E0AC5F87}"/>
              </a:ext>
            </a:extLst>
          </p:cNvPr>
          <p:cNvSpPr txBox="1"/>
          <p:nvPr/>
        </p:nvSpPr>
        <p:spPr>
          <a:xfrm>
            <a:off x="199048" y="1631504"/>
            <a:ext cx="66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709D5"/>
                </a:solidFill>
              </a:rPr>
              <a:t>جمع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7277B6EC-FD7D-7D16-0D0F-0964E7AC4833}"/>
              </a:ext>
            </a:extLst>
          </p:cNvPr>
          <p:cNvSpPr txBox="1"/>
          <p:nvPr/>
        </p:nvSpPr>
        <p:spPr>
          <a:xfrm>
            <a:off x="161725" y="2116695"/>
            <a:ext cx="3110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709D5"/>
                </a:solidFill>
              </a:rPr>
              <a:t>تفریق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F1AE2913-6097-9FF2-D632-0D24FCEA878E}"/>
              </a:ext>
            </a:extLst>
          </p:cNvPr>
          <p:cNvSpPr txBox="1"/>
          <p:nvPr/>
        </p:nvSpPr>
        <p:spPr>
          <a:xfrm>
            <a:off x="236369" y="2592556"/>
            <a:ext cx="3110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709D5"/>
                </a:solidFill>
              </a:rPr>
              <a:t>ضرب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7E311390-7A5E-948C-0139-F590C7789105}"/>
              </a:ext>
            </a:extLst>
          </p:cNvPr>
          <p:cNvSpPr txBox="1"/>
          <p:nvPr/>
        </p:nvSpPr>
        <p:spPr>
          <a:xfrm>
            <a:off x="208378" y="3199046"/>
            <a:ext cx="3110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709D5"/>
                </a:solidFill>
              </a:rPr>
              <a:t>تقسیم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C2512FE8-6A4C-0D06-6FC8-E3928A1FC8CC}"/>
              </a:ext>
            </a:extLst>
          </p:cNvPr>
          <p:cNvSpPr txBox="1"/>
          <p:nvPr/>
        </p:nvSpPr>
        <p:spPr>
          <a:xfrm>
            <a:off x="376329" y="3740222"/>
            <a:ext cx="3110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709D5"/>
                </a:solidFill>
              </a:rPr>
              <a:t>تقسیم بدون خرده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EA9ED2F6-9C74-FB11-B964-F84B6C1CB93A}"/>
              </a:ext>
            </a:extLst>
          </p:cNvPr>
          <p:cNvSpPr txBox="1"/>
          <p:nvPr/>
        </p:nvSpPr>
        <p:spPr>
          <a:xfrm>
            <a:off x="413652" y="4169430"/>
            <a:ext cx="967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709D5"/>
                </a:solidFill>
              </a:rPr>
              <a:t>باقیمانده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C7E78710-F813-492C-2562-E5C36580CD1C}"/>
              </a:ext>
            </a:extLst>
          </p:cNvPr>
          <p:cNvSpPr txBox="1"/>
          <p:nvPr/>
        </p:nvSpPr>
        <p:spPr>
          <a:xfrm>
            <a:off x="422982" y="4803912"/>
            <a:ext cx="659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709D5"/>
                </a:solidFill>
              </a:rPr>
              <a:t>توان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5FAF6128-FDAE-20E5-77AB-564462A8B90D}"/>
              </a:ext>
            </a:extLst>
          </p:cNvPr>
          <p:cNvSpPr txBox="1"/>
          <p:nvPr/>
        </p:nvSpPr>
        <p:spPr>
          <a:xfrm>
            <a:off x="516288" y="5363748"/>
            <a:ext cx="3110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709D5"/>
                </a:solidFill>
              </a:rPr>
              <a:t>برابر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7A813FC7-A819-61AC-E201-E6AB0EC98AEF}"/>
              </a:ext>
            </a:extLst>
          </p:cNvPr>
          <p:cNvSpPr txBox="1"/>
          <p:nvPr/>
        </p:nvSpPr>
        <p:spPr>
          <a:xfrm>
            <a:off x="469635" y="5895593"/>
            <a:ext cx="3110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709D5"/>
                </a:solidFill>
              </a:rPr>
              <a:t>نابرابر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330ACAE5-4C92-645C-99CC-A871F429F82D}"/>
              </a:ext>
            </a:extLst>
          </p:cNvPr>
          <p:cNvSpPr txBox="1"/>
          <p:nvPr/>
        </p:nvSpPr>
        <p:spPr>
          <a:xfrm>
            <a:off x="320345" y="6396335"/>
            <a:ext cx="3110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709D5"/>
                </a:solidFill>
              </a:rPr>
              <a:t>بزرگتر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1667539B-750A-D3FB-C4BD-53EB0C268D38}"/>
              </a:ext>
            </a:extLst>
          </p:cNvPr>
          <p:cNvSpPr txBox="1"/>
          <p:nvPr/>
        </p:nvSpPr>
        <p:spPr>
          <a:xfrm>
            <a:off x="5725880" y="1090327"/>
            <a:ext cx="992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709D5"/>
                </a:solidFill>
              </a:rPr>
              <a:t>کوچکتر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A2819387-3B27-6B5D-7335-1EBF1C03ACE2}"/>
              </a:ext>
            </a:extLst>
          </p:cNvPr>
          <p:cNvSpPr txBox="1"/>
          <p:nvPr/>
        </p:nvSpPr>
        <p:spPr>
          <a:xfrm>
            <a:off x="5971586" y="1653274"/>
            <a:ext cx="3110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709D5"/>
                </a:solidFill>
              </a:rPr>
              <a:t>کوچکتر یا مساوی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9CDDCEC1-B905-A905-0D50-E6F7D4FC0422}"/>
              </a:ext>
            </a:extLst>
          </p:cNvPr>
          <p:cNvSpPr txBox="1"/>
          <p:nvPr/>
        </p:nvSpPr>
        <p:spPr>
          <a:xfrm>
            <a:off x="5990247" y="2213110"/>
            <a:ext cx="3110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709D5"/>
                </a:solidFill>
              </a:rPr>
              <a:t>بزرگتر یا مساوی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907E92C8-C4A1-E22A-F787-239F5EC24BBD}"/>
              </a:ext>
            </a:extLst>
          </p:cNvPr>
          <p:cNvSpPr txBox="1"/>
          <p:nvPr/>
        </p:nvSpPr>
        <p:spPr>
          <a:xfrm>
            <a:off x="5710329" y="2698303"/>
            <a:ext cx="3110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709D5"/>
                </a:solidFill>
              </a:rPr>
              <a:t>متغییر را مساوی عدد انتخابی می کند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916E763B-FFEA-C057-CCE1-AD41DA62A91D}"/>
              </a:ext>
            </a:extLst>
          </p:cNvPr>
          <p:cNvSpPr txBox="1"/>
          <p:nvPr/>
        </p:nvSpPr>
        <p:spPr>
          <a:xfrm>
            <a:off x="5990247" y="3192825"/>
            <a:ext cx="4674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709D5"/>
                </a:solidFill>
              </a:rPr>
              <a:t>متغییر را برابر با حاصل جمع متغییر با عدد انتخابی می کند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09866883-DA48-FAA3-A2F1-04B7EC213364}"/>
              </a:ext>
            </a:extLst>
          </p:cNvPr>
          <p:cNvSpPr txBox="1"/>
          <p:nvPr/>
        </p:nvSpPr>
        <p:spPr>
          <a:xfrm>
            <a:off x="5887611" y="3743331"/>
            <a:ext cx="4683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709D5"/>
                </a:solidFill>
              </a:rPr>
              <a:t>متغییر را برابر با حاصل تفریق متغییر با عدد انتخابی می کند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6E1F484B-B10C-ADB6-6171-9C1638DBB301}"/>
              </a:ext>
            </a:extLst>
          </p:cNvPr>
          <p:cNvSpPr txBox="1"/>
          <p:nvPr/>
        </p:nvSpPr>
        <p:spPr>
          <a:xfrm>
            <a:off x="5990247" y="4219192"/>
            <a:ext cx="4572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709D5"/>
                </a:solidFill>
              </a:rPr>
              <a:t>متغییر را برابر با حاصل ضرب متغییر با عدد انتخابی می کند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DEFC9991-5B93-8446-5967-D2BE984E588B}"/>
              </a:ext>
            </a:extLst>
          </p:cNvPr>
          <p:cNvSpPr txBox="1"/>
          <p:nvPr/>
        </p:nvSpPr>
        <p:spPr>
          <a:xfrm>
            <a:off x="5887610" y="4751037"/>
            <a:ext cx="4730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709D5"/>
                </a:solidFill>
              </a:rPr>
              <a:t>متغییر را برابر با حاصل تقسیم متغییر با عدد انتخابی می کند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55E18101-C344-65FA-5E16-94171D636286}"/>
              </a:ext>
            </a:extLst>
          </p:cNvPr>
          <p:cNvSpPr txBox="1"/>
          <p:nvPr/>
        </p:nvSpPr>
        <p:spPr>
          <a:xfrm>
            <a:off x="6074223" y="5264221"/>
            <a:ext cx="5439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709D5"/>
                </a:solidFill>
              </a:rPr>
              <a:t>متغییر را برابر با حاصل تقسیم بدون خرده متغییر با عدد انتخابی می کند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983082CE-DBAF-B54B-34D9-FC6630A28526}"/>
              </a:ext>
            </a:extLst>
          </p:cNvPr>
          <p:cNvSpPr txBox="1"/>
          <p:nvPr/>
        </p:nvSpPr>
        <p:spPr>
          <a:xfrm>
            <a:off x="6095995" y="5836498"/>
            <a:ext cx="5445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709D5"/>
                </a:solidFill>
              </a:rPr>
              <a:t>متغییر را برابر با باقیمانده حاصل تقسیم متغییر با عدد انتخابی می کند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D14D060D-686F-529B-81EE-15C83FD12D52}"/>
              </a:ext>
            </a:extLst>
          </p:cNvPr>
          <p:cNvSpPr txBox="1"/>
          <p:nvPr/>
        </p:nvSpPr>
        <p:spPr>
          <a:xfrm>
            <a:off x="6254615" y="6396335"/>
            <a:ext cx="4410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fa-IR" sz="2400" b="1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709D5"/>
                </a:solidFill>
              </a:rPr>
              <a:t>متغییر را برابر با متغییر به توان عدد انتخابی می کند</a:t>
            </a:r>
            <a:r>
              <a:rPr lang="fa-IR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97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2" name="voltage.wav"/>
          </p:stSnd>
        </p:sndAc>
      </p:transition>
    </mc:Choice>
    <mc:Fallback>
      <p:transition spd="slow">
        <p:random/>
        <p:sndAc>
          <p:stSnd>
            <p:snd r:embed="rId2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4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60"/>
                            </p:stCondLst>
                            <p:childTnLst>
                              <p:par>
                                <p:cTn id="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8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"/>
                            </p:stCondLst>
                            <p:childTnLst>
                              <p:par>
                                <p:cTn id="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2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20"/>
                            </p:stCondLst>
                            <p:childTnLst>
                              <p:par>
                                <p:cTn id="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40"/>
                            </p:stCondLst>
                            <p:childTnLst>
                              <p:par>
                                <p:cTn id="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2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2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60"/>
                            </p:stCondLst>
                            <p:childTnLst>
                              <p:par>
                                <p:cTn id="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2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80"/>
                            </p:stCondLst>
                            <p:childTnLst>
                              <p:par>
                                <p:cTn id="10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2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"/>
                            </p:stCondLst>
                            <p:childTnLst>
                              <p:par>
                                <p:cTn id="1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2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2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20"/>
                            </p:stCondLst>
                            <p:childTnLst>
                              <p:par>
                                <p:cTn id="1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2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2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40"/>
                            </p:stCondLst>
                            <p:childTnLst>
                              <p:par>
                                <p:cTn id="1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2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2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60"/>
                            </p:stCondLst>
                            <p:childTnLst>
                              <p:par>
                                <p:cTn id="1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2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2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80"/>
                            </p:stCondLst>
                            <p:childTnLst>
                              <p:par>
                                <p:cTn id="1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2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2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2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2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20"/>
                            </p:stCondLst>
                            <p:childTnLst>
                              <p:par>
                                <p:cTn id="1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2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2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40"/>
                            </p:stCondLst>
                            <p:childTnLst>
                              <p:par>
                                <p:cTn id="1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2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2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60"/>
                            </p:stCondLst>
                            <p:childTnLst>
                              <p:par>
                                <p:cTn id="1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2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2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80"/>
                            </p:stCondLst>
                            <p:childTnLst>
                              <p:par>
                                <p:cTn id="1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2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2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600"/>
                            </p:stCondLst>
                            <p:childTnLst>
                              <p:par>
                                <p:cTn id="1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2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2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620"/>
                            </p:stCondLst>
                            <p:childTnLst>
                              <p:par>
                                <p:cTn id="1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2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2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640"/>
                            </p:stCondLst>
                            <p:childTnLst>
                              <p:par>
                                <p:cTn id="1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2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2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660"/>
                            </p:stCondLst>
                            <p:childTnLst>
                              <p:par>
                                <p:cTn id="1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2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2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680"/>
                            </p:stCondLst>
                            <p:childTnLst>
                              <p:par>
                                <p:cTn id="1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2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2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700"/>
                            </p:stCondLst>
                            <p:childTnLst>
                              <p:par>
                                <p:cTn id="1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2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2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720"/>
                            </p:stCondLst>
                            <p:childTnLst>
                              <p:par>
                                <p:cTn id="1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2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2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740"/>
                            </p:stCondLst>
                            <p:childTnLst>
                              <p:par>
                                <p:cTn id="1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2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2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760"/>
                            </p:stCondLst>
                            <p:childTnLst>
                              <p:par>
                                <p:cTn id="1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2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2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780"/>
                            </p:stCondLst>
                            <p:childTnLst>
                              <p:par>
                                <p:cTn id="20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2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2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800"/>
                            </p:stCondLst>
                            <p:childTnLst>
                              <p:par>
                                <p:cTn id="2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2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2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820"/>
                            </p:stCondLst>
                            <p:childTnLst>
                              <p:par>
                                <p:cTn id="2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2" dur="2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2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840"/>
                            </p:stCondLst>
                            <p:childTnLst>
                              <p:par>
                                <p:cTn id="2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2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2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860"/>
                            </p:stCondLst>
                            <p:childTnLst>
                              <p:par>
                                <p:cTn id="2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2" dur="2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2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880"/>
                            </p:stCondLst>
                            <p:childTnLst>
                              <p:par>
                                <p:cTn id="2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2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2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900"/>
                            </p:stCondLst>
                            <p:childTnLst>
                              <p:par>
                                <p:cTn id="2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2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2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920"/>
                            </p:stCondLst>
                            <p:childTnLst>
                              <p:par>
                                <p:cTn id="2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7" dur="2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2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940"/>
                            </p:stCondLst>
                            <p:childTnLst>
                              <p:par>
                                <p:cTn id="2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2" dur="2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2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960"/>
                            </p:stCondLst>
                            <p:childTnLst>
                              <p:par>
                                <p:cTn id="2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2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2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980"/>
                            </p:stCondLst>
                            <p:childTnLst>
                              <p:par>
                                <p:cTn id="2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2" dur="2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2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7" dur="2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8" dur="2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020"/>
                            </p:stCondLst>
                            <p:childTnLst>
                              <p:par>
                                <p:cTn id="2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2" dur="2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" dur="2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1040"/>
                            </p:stCondLst>
                            <p:childTnLst>
                              <p:par>
                                <p:cTn id="2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2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2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1060"/>
                            </p:stCondLst>
                            <p:childTnLst>
                              <p:par>
                                <p:cTn id="2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2" dur="2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2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80"/>
                            </p:stCondLst>
                            <p:childTnLst>
                              <p:par>
                                <p:cTn id="2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2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8" dur="2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1100"/>
                            </p:stCondLst>
                            <p:childTnLst>
                              <p:par>
                                <p:cTn id="2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2" dur="2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3" dur="2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120"/>
                            </p:stCondLst>
                            <p:childTnLst>
                              <p:par>
                                <p:cTn id="2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7" dur="2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8" dur="2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140"/>
                            </p:stCondLst>
                            <p:childTnLst>
                              <p:par>
                                <p:cTn id="2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2" dur="2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2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1160"/>
                            </p:stCondLst>
                            <p:childTnLst>
                              <p:par>
                                <p:cTn id="2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7" dur="2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8" dur="2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1180"/>
                            </p:stCondLst>
                            <p:childTnLst>
                              <p:par>
                                <p:cTn id="30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2" dur="2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3" dur="2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200"/>
                            </p:stCondLst>
                            <p:childTnLst>
                              <p:par>
                                <p:cTn id="3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7" dur="2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8" dur="2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1220"/>
                            </p:stCondLst>
                            <p:childTnLst>
                              <p:par>
                                <p:cTn id="3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2" dur="2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2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1240"/>
                            </p:stCondLst>
                            <p:childTnLst>
                              <p:par>
                                <p:cTn id="3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7" dur="2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8" dur="2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260"/>
                            </p:stCondLst>
                            <p:childTnLst>
                              <p:par>
                                <p:cTn id="3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2" dur="2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3" dur="2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1280"/>
                            </p:stCondLst>
                            <p:childTnLst>
                              <p:par>
                                <p:cTn id="3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7" dur="2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8" dur="2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300"/>
                            </p:stCondLst>
                            <p:childTnLst>
                              <p:par>
                                <p:cTn id="3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2" dur="2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2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320"/>
                            </p:stCondLst>
                            <p:childTnLst>
                              <p:par>
                                <p:cTn id="3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7" dur="2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8" dur="2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340"/>
                            </p:stCondLst>
                            <p:childTnLst>
                              <p:par>
                                <p:cTn id="3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2" dur="2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3" dur="2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360"/>
                            </p:stCondLst>
                            <p:childTnLst>
                              <p:par>
                                <p:cTn id="3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7" dur="2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8" dur="2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380"/>
                            </p:stCondLst>
                            <p:childTnLst>
                              <p:par>
                                <p:cTn id="3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2" dur="2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3" dur="2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400"/>
                            </p:stCondLst>
                            <p:childTnLst>
                              <p:par>
                                <p:cTn id="3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7" dur="2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8" dur="2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420"/>
                            </p:stCondLst>
                            <p:childTnLst>
                              <p:par>
                                <p:cTn id="3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2" dur="2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3" dur="2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440"/>
                            </p:stCondLst>
                            <p:childTnLst>
                              <p:par>
                                <p:cTn id="3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7" dur="2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8" dur="2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460"/>
                            </p:stCondLst>
                            <p:childTnLst>
                              <p:par>
                                <p:cTn id="3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2" dur="2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3" dur="2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480"/>
                            </p:stCondLst>
                            <p:childTnLst>
                              <p:par>
                                <p:cTn id="3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7" dur="2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8" dur="2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500"/>
                            </p:stCondLst>
                            <p:childTnLst>
                              <p:par>
                                <p:cTn id="3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2" dur="2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3" dur="2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520"/>
                            </p:stCondLst>
                            <p:childTnLst>
                              <p:par>
                                <p:cTn id="3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7" dur="2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8" dur="2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540"/>
                            </p:stCondLst>
                            <p:childTnLst>
                              <p:par>
                                <p:cTn id="3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2" dur="2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3" dur="2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560"/>
                            </p:stCondLst>
                            <p:childTnLst>
                              <p:par>
                                <p:cTn id="3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7" dur="2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8" dur="2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1580"/>
                            </p:stCondLst>
                            <p:childTnLst>
                              <p:par>
                                <p:cTn id="40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2" dur="2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3" dur="2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600"/>
                            </p:stCondLst>
                            <p:childTnLst>
                              <p:par>
                                <p:cTn id="4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7" dur="2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8" dur="2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620"/>
                            </p:stCondLst>
                            <p:childTnLst>
                              <p:par>
                                <p:cTn id="4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2" dur="2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3" dur="2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1640"/>
                            </p:stCondLst>
                            <p:childTnLst>
                              <p:par>
                                <p:cTn id="4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7" dur="2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8" dur="2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660"/>
                            </p:stCondLst>
                            <p:childTnLst>
                              <p:par>
                                <p:cTn id="4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2" dur="2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3" dur="2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680"/>
                            </p:stCondLst>
                            <p:childTnLst>
                              <p:par>
                                <p:cTn id="4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7" dur="2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8" dur="2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1700"/>
                            </p:stCondLst>
                            <p:childTnLst>
                              <p:par>
                                <p:cTn id="4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2" dur="2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3" dur="2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720"/>
                            </p:stCondLst>
                            <p:childTnLst>
                              <p:par>
                                <p:cTn id="4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7" dur="2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8" dur="2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740"/>
                            </p:stCondLst>
                            <p:childTnLst>
                              <p:par>
                                <p:cTn id="4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2" dur="2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3" dur="2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1760"/>
                            </p:stCondLst>
                            <p:childTnLst>
                              <p:par>
                                <p:cTn id="4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7" dur="2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8" dur="2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780"/>
                            </p:stCondLst>
                            <p:childTnLst>
                              <p:par>
                                <p:cTn id="4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2" dur="2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3" dur="2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800"/>
                            </p:stCondLst>
                            <p:childTnLst>
                              <p:par>
                                <p:cTn id="4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7" dur="2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8" dur="2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1820"/>
                            </p:stCondLst>
                            <p:childTnLst>
                              <p:par>
                                <p:cTn id="4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2" dur="2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3" dur="2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840"/>
                            </p:stCondLst>
                            <p:childTnLst>
                              <p:par>
                                <p:cTn id="4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7" dur="2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8" dur="2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860"/>
                            </p:stCondLst>
                            <p:childTnLst>
                              <p:par>
                                <p:cTn id="4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2" dur="2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3" dur="2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1880"/>
                            </p:stCondLst>
                            <p:childTnLst>
                              <p:par>
                                <p:cTn id="4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7" dur="2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8" dur="2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900"/>
                            </p:stCondLst>
                            <p:childTnLst>
                              <p:par>
                                <p:cTn id="4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2" dur="2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3" dur="2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920"/>
                            </p:stCondLst>
                            <p:childTnLst>
                              <p:par>
                                <p:cTn id="4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7" dur="2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8" dur="2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1940"/>
                            </p:stCondLst>
                            <p:childTnLst>
                              <p:par>
                                <p:cTn id="4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2" dur="2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3" dur="2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960"/>
                            </p:stCondLst>
                            <p:childTnLst>
                              <p:par>
                                <p:cTn id="4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7" dur="2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8" dur="2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980"/>
                            </p:stCondLst>
                            <p:childTnLst>
                              <p:par>
                                <p:cTn id="50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2" dur="2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3" dur="2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2000"/>
                            </p:stCondLst>
                            <p:childTnLst>
                              <p:par>
                                <p:cTn id="5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7" dur="2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8" dur="2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2020"/>
                            </p:stCondLst>
                            <p:childTnLst>
                              <p:par>
                                <p:cTn id="5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2" dur="2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3" dur="2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2040"/>
                            </p:stCondLst>
                            <p:childTnLst>
                              <p:par>
                                <p:cTn id="5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7" dur="2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8" dur="2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2060"/>
                            </p:stCondLst>
                            <p:childTnLst>
                              <p:par>
                                <p:cTn id="5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2" dur="2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3" dur="2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2080"/>
                            </p:stCondLst>
                            <p:childTnLst>
                              <p:par>
                                <p:cTn id="5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7" dur="2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8" dur="2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2100"/>
                            </p:stCondLst>
                            <p:childTnLst>
                              <p:par>
                                <p:cTn id="5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2" dur="2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3" dur="2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2120"/>
                            </p:stCondLst>
                            <p:childTnLst>
                              <p:par>
                                <p:cTn id="5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7" dur="2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8" dur="2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2140"/>
                            </p:stCondLst>
                            <p:childTnLst>
                              <p:par>
                                <p:cTn id="5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2" dur="2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3" dur="2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2160"/>
                            </p:stCondLst>
                            <p:childTnLst>
                              <p:par>
                                <p:cTn id="5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7" dur="2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8" dur="2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2180"/>
                            </p:stCondLst>
                            <p:childTnLst>
                              <p:par>
                                <p:cTn id="5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2" dur="2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3" dur="2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2200"/>
                            </p:stCondLst>
                            <p:childTnLst>
                              <p:par>
                                <p:cTn id="5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7" dur="2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8" dur="2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2220"/>
                            </p:stCondLst>
                            <p:childTnLst>
                              <p:par>
                                <p:cTn id="5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2" dur="2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3" dur="2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2240"/>
                            </p:stCondLst>
                            <p:childTnLst>
                              <p:par>
                                <p:cTn id="5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7" dur="2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8" dur="2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2260"/>
                            </p:stCondLst>
                            <p:childTnLst>
                              <p:par>
                                <p:cTn id="5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2" dur="2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3" dur="2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2280"/>
                            </p:stCondLst>
                            <p:childTnLst>
                              <p:par>
                                <p:cTn id="5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7" dur="2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8" dur="2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9" fill="hold">
                            <p:stCondLst>
                              <p:cond delay="2300"/>
                            </p:stCondLst>
                            <p:childTnLst>
                              <p:par>
                                <p:cTn id="5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2" dur="2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3" dur="2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>
                            <p:stCondLst>
                              <p:cond delay="2320"/>
                            </p:stCondLst>
                            <p:childTnLst>
                              <p:par>
                                <p:cTn id="5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7" dur="2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8" dur="2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2340"/>
                            </p:stCondLst>
                            <p:childTnLst>
                              <p:par>
                                <p:cTn id="5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2" dur="2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3" dur="2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4" fill="hold">
                            <p:stCondLst>
                              <p:cond delay="2360"/>
                            </p:stCondLst>
                            <p:childTnLst>
                              <p:par>
                                <p:cTn id="5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7" dur="2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8" dur="2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2380"/>
                            </p:stCondLst>
                            <p:childTnLst>
                              <p:par>
                                <p:cTn id="60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2" dur="2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3" dur="2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2400"/>
                            </p:stCondLst>
                            <p:childTnLst>
                              <p:par>
                                <p:cTn id="6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7" dur="2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8" dur="2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9" fill="hold">
                            <p:stCondLst>
                              <p:cond delay="2420"/>
                            </p:stCondLst>
                            <p:childTnLst>
                              <p:par>
                                <p:cTn id="6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2" dur="2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3" dur="2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4" fill="hold">
                            <p:stCondLst>
                              <p:cond delay="2440"/>
                            </p:stCondLst>
                            <p:childTnLst>
                              <p:par>
                                <p:cTn id="6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7" dur="2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8" dur="2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2460"/>
                            </p:stCondLst>
                            <p:childTnLst>
                              <p:par>
                                <p:cTn id="6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2" dur="2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3" dur="2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4" fill="hold">
                      <p:stCondLst>
                        <p:cond delay="indefinite"/>
                      </p:stCondLst>
                      <p:childTnLst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7" dur="1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8" dur="1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0" fill="hold">
                            <p:stCondLst>
                              <p:cond delay="10"/>
                            </p:stCondLst>
                            <p:childTnLst>
                              <p:par>
                                <p:cTn id="63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2" dur="1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3" dur="1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5" fill="hold">
                            <p:stCondLst>
                              <p:cond delay="20"/>
                            </p:stCondLst>
                            <p:childTnLst>
                              <p:par>
                                <p:cTn id="63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7" dur="1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8" dur="1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0" fill="hold">
                            <p:stCondLst>
                              <p:cond delay="30"/>
                            </p:stCondLst>
                            <p:childTnLst>
                              <p:par>
                                <p:cTn id="64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2" dur="1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3" dur="1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5" fill="hold">
                            <p:stCondLst>
                              <p:cond delay="40"/>
                            </p:stCondLst>
                            <p:childTnLst>
                              <p:par>
                                <p:cTn id="64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7" dur="1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8" dur="1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0" fill="hold">
                            <p:stCondLst>
                              <p:cond delay="50"/>
                            </p:stCondLst>
                            <p:childTnLst>
                              <p:par>
                                <p:cTn id="65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2" dur="1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3" dur="1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5" fill="hold">
                            <p:stCondLst>
                              <p:cond delay="60"/>
                            </p:stCondLst>
                            <p:childTnLst>
                              <p:par>
                                <p:cTn id="65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7" dur="1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8" dur="1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0" fill="hold">
                            <p:stCondLst>
                              <p:cond delay="70"/>
                            </p:stCondLst>
                            <p:childTnLst>
                              <p:par>
                                <p:cTn id="66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2" dur="1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3" dur="1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5" fill="hold">
                            <p:stCondLst>
                              <p:cond delay="80"/>
                            </p:stCondLst>
                            <p:childTnLst>
                              <p:par>
                                <p:cTn id="66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7" dur="1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8" dur="1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0" fill="hold">
                            <p:stCondLst>
                              <p:cond delay="90"/>
                            </p:stCondLst>
                            <p:childTnLst>
                              <p:par>
                                <p:cTn id="67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2" dur="1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3" dur="1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5" fill="hold">
                            <p:stCondLst>
                              <p:cond delay="100"/>
                            </p:stCondLst>
                            <p:childTnLst>
                              <p:par>
                                <p:cTn id="67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7" dur="1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8" dur="1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0" fill="hold">
                            <p:stCondLst>
                              <p:cond delay="110"/>
                            </p:stCondLst>
                            <p:childTnLst>
                              <p:par>
                                <p:cTn id="68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2" dur="1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3" dur="1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5" fill="hold">
                            <p:stCondLst>
                              <p:cond delay="120"/>
                            </p:stCondLst>
                            <p:childTnLst>
                              <p:par>
                                <p:cTn id="68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7" dur="1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8" dur="1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0" fill="hold">
                            <p:stCondLst>
                              <p:cond delay="130"/>
                            </p:stCondLst>
                            <p:childTnLst>
                              <p:par>
                                <p:cTn id="69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2" dur="1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3" dur="1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5" fill="hold">
                            <p:stCondLst>
                              <p:cond delay="140"/>
                            </p:stCondLst>
                            <p:childTnLst>
                              <p:par>
                                <p:cTn id="69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7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8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0" fill="hold">
                            <p:stCondLst>
                              <p:cond delay="150"/>
                            </p:stCondLst>
                            <p:childTnLst>
                              <p:par>
                                <p:cTn id="70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2" dur="1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3" dur="1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5" fill="hold">
                            <p:stCondLst>
                              <p:cond delay="160"/>
                            </p:stCondLst>
                            <p:childTnLst>
                              <p:par>
                                <p:cTn id="70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7" dur="1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8" dur="1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0" fill="hold">
                            <p:stCondLst>
                              <p:cond delay="170"/>
                            </p:stCondLst>
                            <p:childTnLst>
                              <p:par>
                                <p:cTn id="71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2" dur="1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3" dur="1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5" fill="hold">
                            <p:stCondLst>
                              <p:cond delay="180"/>
                            </p:stCondLst>
                            <p:childTnLst>
                              <p:par>
                                <p:cTn id="71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7" dur="1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8" dur="1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0" fill="hold">
                            <p:stCondLst>
                              <p:cond delay="190"/>
                            </p:stCondLst>
                            <p:childTnLst>
                              <p:par>
                                <p:cTn id="72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2" dur="1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3" dur="1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5" fill="hold">
                            <p:stCondLst>
                              <p:cond delay="200"/>
                            </p:stCondLst>
                            <p:childTnLst>
                              <p:par>
                                <p:cTn id="72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7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0" fill="hold">
                            <p:stCondLst>
                              <p:cond delay="210"/>
                            </p:stCondLst>
                            <p:childTnLst>
                              <p:par>
                                <p:cTn id="73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2" dur="1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3" dur="1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5" fill="hold">
                            <p:stCondLst>
                              <p:cond delay="220"/>
                            </p:stCondLst>
                            <p:childTnLst>
                              <p:par>
                                <p:cTn id="73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7" dur="1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8" dur="1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0" fill="hold">
                            <p:stCondLst>
                              <p:cond delay="230"/>
                            </p:stCondLst>
                            <p:childTnLst>
                              <p:par>
                                <p:cTn id="74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2" dur="1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3" dur="1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5" fill="hold">
                            <p:stCondLst>
                              <p:cond delay="240"/>
                            </p:stCondLst>
                            <p:childTnLst>
                              <p:par>
                                <p:cTn id="74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7" dur="1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8" dur="1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0" fill="hold">
                            <p:stCondLst>
                              <p:cond delay="250"/>
                            </p:stCondLst>
                            <p:childTnLst>
                              <p:par>
                                <p:cTn id="75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2" dur="1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3" dur="1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5" fill="hold">
                            <p:stCondLst>
                              <p:cond delay="260"/>
                            </p:stCondLst>
                            <p:childTnLst>
                              <p:par>
                                <p:cTn id="75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7" dur="1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8" dur="1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0" fill="hold">
                            <p:stCondLst>
                              <p:cond delay="270"/>
                            </p:stCondLst>
                            <p:childTnLst>
                              <p:par>
                                <p:cTn id="76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2" dur="1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3" dur="1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5" fill="hold">
                            <p:stCondLst>
                              <p:cond delay="280"/>
                            </p:stCondLst>
                            <p:childTnLst>
                              <p:par>
                                <p:cTn id="76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7" dur="1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8" dur="1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0" fill="hold">
                            <p:stCondLst>
                              <p:cond delay="290"/>
                            </p:stCondLst>
                            <p:childTnLst>
                              <p:par>
                                <p:cTn id="77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2" dur="1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3" dur="1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5" fill="hold">
                            <p:stCondLst>
                              <p:cond delay="300"/>
                            </p:stCondLst>
                            <p:childTnLst>
                              <p:par>
                                <p:cTn id="77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7" dur="1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8" dur="1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0" fill="hold">
                            <p:stCondLst>
                              <p:cond delay="310"/>
                            </p:stCondLst>
                            <p:childTnLst>
                              <p:par>
                                <p:cTn id="78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2" dur="1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3" dur="1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5" fill="hold">
                            <p:stCondLst>
                              <p:cond delay="320"/>
                            </p:stCondLst>
                            <p:childTnLst>
                              <p:par>
                                <p:cTn id="78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7" dur="1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8" dur="1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0" fill="hold">
                            <p:stCondLst>
                              <p:cond delay="330"/>
                            </p:stCondLst>
                            <p:childTnLst>
                              <p:par>
                                <p:cTn id="79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2" dur="1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3" dur="1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5" fill="hold">
                            <p:stCondLst>
                              <p:cond delay="340"/>
                            </p:stCondLst>
                            <p:childTnLst>
                              <p:par>
                                <p:cTn id="79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7" dur="1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8" dur="1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0" fill="hold">
                            <p:stCondLst>
                              <p:cond delay="350"/>
                            </p:stCondLst>
                            <p:childTnLst>
                              <p:par>
                                <p:cTn id="80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2" dur="1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3" dur="1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5" fill="hold">
                            <p:stCondLst>
                              <p:cond delay="360"/>
                            </p:stCondLst>
                            <p:childTnLst>
                              <p:par>
                                <p:cTn id="80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7" dur="1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8" dur="1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0" fill="hold">
                            <p:stCondLst>
                              <p:cond delay="370"/>
                            </p:stCondLst>
                            <p:childTnLst>
                              <p:par>
                                <p:cTn id="81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2" dur="1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3" dur="1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5" fill="hold">
                            <p:stCondLst>
                              <p:cond delay="380"/>
                            </p:stCondLst>
                            <p:childTnLst>
                              <p:par>
                                <p:cTn id="81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7" dur="1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8" dur="1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0" fill="hold">
                            <p:stCondLst>
                              <p:cond delay="390"/>
                            </p:stCondLst>
                            <p:childTnLst>
                              <p:par>
                                <p:cTn id="82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2" dur="1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3" dur="1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5" fill="hold">
                            <p:stCondLst>
                              <p:cond delay="400"/>
                            </p:stCondLst>
                            <p:childTnLst>
                              <p:par>
                                <p:cTn id="82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7" dur="1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8" dur="1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0" fill="hold">
                            <p:stCondLst>
                              <p:cond delay="410"/>
                            </p:stCondLst>
                            <p:childTnLst>
                              <p:par>
                                <p:cTn id="83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2" dur="1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3" dur="1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5" fill="hold">
                            <p:stCondLst>
                              <p:cond delay="420"/>
                            </p:stCondLst>
                            <p:childTnLst>
                              <p:par>
                                <p:cTn id="83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7" dur="1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8" dur="1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0" fill="hold">
                            <p:stCondLst>
                              <p:cond delay="430"/>
                            </p:stCondLst>
                            <p:childTnLst>
                              <p:par>
                                <p:cTn id="84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2" dur="1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3" dur="1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5" fill="hold">
                            <p:stCondLst>
                              <p:cond delay="440"/>
                            </p:stCondLst>
                            <p:childTnLst>
                              <p:par>
                                <p:cTn id="84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7" dur="1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8" dur="1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0" fill="hold">
                            <p:stCondLst>
                              <p:cond delay="450"/>
                            </p:stCondLst>
                            <p:childTnLst>
                              <p:par>
                                <p:cTn id="85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2" dur="1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3" dur="1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5" fill="hold">
                            <p:stCondLst>
                              <p:cond delay="460"/>
                            </p:stCondLst>
                            <p:childTnLst>
                              <p:par>
                                <p:cTn id="85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7" dur="1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8" dur="1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0" fill="hold">
                            <p:stCondLst>
                              <p:cond delay="470"/>
                            </p:stCondLst>
                            <p:childTnLst>
                              <p:par>
                                <p:cTn id="86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2" dur="1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3" dur="1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5" fill="hold">
                            <p:stCondLst>
                              <p:cond delay="480"/>
                            </p:stCondLst>
                            <p:childTnLst>
                              <p:par>
                                <p:cTn id="86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7" dur="1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8" dur="1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0" fill="hold">
                            <p:stCondLst>
                              <p:cond delay="490"/>
                            </p:stCondLst>
                            <p:childTnLst>
                              <p:par>
                                <p:cTn id="87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2" dur="1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3" dur="1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5" fill="hold">
                            <p:stCondLst>
                              <p:cond delay="500"/>
                            </p:stCondLst>
                            <p:childTnLst>
                              <p:par>
                                <p:cTn id="87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7" dur="1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8" dur="1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0" fill="hold">
                            <p:stCondLst>
                              <p:cond delay="510"/>
                            </p:stCondLst>
                            <p:childTnLst>
                              <p:par>
                                <p:cTn id="88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2" dur="1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3" dur="1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5" fill="hold">
                            <p:stCondLst>
                              <p:cond delay="520"/>
                            </p:stCondLst>
                            <p:childTnLst>
                              <p:par>
                                <p:cTn id="88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7" dur="1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8" dur="1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0" fill="hold">
                            <p:stCondLst>
                              <p:cond delay="530"/>
                            </p:stCondLst>
                            <p:childTnLst>
                              <p:par>
                                <p:cTn id="89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2" dur="1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3" dur="1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5" fill="hold">
                            <p:stCondLst>
                              <p:cond delay="540"/>
                            </p:stCondLst>
                            <p:childTnLst>
                              <p:par>
                                <p:cTn id="89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7" dur="1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8" dur="1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0" fill="hold">
                            <p:stCondLst>
                              <p:cond delay="550"/>
                            </p:stCondLst>
                            <p:childTnLst>
                              <p:par>
                                <p:cTn id="90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2" dur="1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3" dur="1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5" fill="hold">
                            <p:stCondLst>
                              <p:cond delay="560"/>
                            </p:stCondLst>
                            <p:childTnLst>
                              <p:par>
                                <p:cTn id="90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7" dur="1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8" dur="1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0" fill="hold">
                            <p:stCondLst>
                              <p:cond delay="570"/>
                            </p:stCondLst>
                            <p:childTnLst>
                              <p:par>
                                <p:cTn id="91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2" dur="1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3" dur="1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5" fill="hold">
                            <p:stCondLst>
                              <p:cond delay="580"/>
                            </p:stCondLst>
                            <p:childTnLst>
                              <p:par>
                                <p:cTn id="91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7" dur="1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8" dur="1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0" fill="hold">
                            <p:stCondLst>
                              <p:cond delay="590"/>
                            </p:stCondLst>
                            <p:childTnLst>
                              <p:par>
                                <p:cTn id="92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2" dur="1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3" dur="1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5" fill="hold">
                            <p:stCondLst>
                              <p:cond delay="600"/>
                            </p:stCondLst>
                            <p:childTnLst>
                              <p:par>
                                <p:cTn id="92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7" dur="1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8" dur="1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0" fill="hold">
                            <p:stCondLst>
                              <p:cond delay="610"/>
                            </p:stCondLst>
                            <p:childTnLst>
                              <p:par>
                                <p:cTn id="93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2" dur="1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3" dur="1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5" fill="hold">
                            <p:stCondLst>
                              <p:cond delay="620"/>
                            </p:stCondLst>
                            <p:childTnLst>
                              <p:par>
                                <p:cTn id="93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7" dur="1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8" dur="1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0" fill="hold">
                            <p:stCondLst>
                              <p:cond delay="630"/>
                            </p:stCondLst>
                            <p:childTnLst>
                              <p:par>
                                <p:cTn id="94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2" dur="1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3" dur="1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5" fill="hold">
                            <p:stCondLst>
                              <p:cond delay="640"/>
                            </p:stCondLst>
                            <p:childTnLst>
                              <p:par>
                                <p:cTn id="94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7" dur="1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8" dur="1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0" fill="hold">
                            <p:stCondLst>
                              <p:cond delay="650"/>
                            </p:stCondLst>
                            <p:childTnLst>
                              <p:par>
                                <p:cTn id="95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2" dur="1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3" dur="1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5" fill="hold">
                            <p:stCondLst>
                              <p:cond delay="660"/>
                            </p:stCondLst>
                            <p:childTnLst>
                              <p:par>
                                <p:cTn id="95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7" dur="1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8" dur="1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0" fill="hold">
                            <p:stCondLst>
                              <p:cond delay="670"/>
                            </p:stCondLst>
                            <p:childTnLst>
                              <p:par>
                                <p:cTn id="96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2" dur="1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3" dur="1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5" fill="hold">
                            <p:stCondLst>
                              <p:cond delay="680"/>
                            </p:stCondLst>
                            <p:childTnLst>
                              <p:par>
                                <p:cTn id="96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7" dur="1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8" dur="1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0" fill="hold">
                            <p:stCondLst>
                              <p:cond delay="690"/>
                            </p:stCondLst>
                            <p:childTnLst>
                              <p:par>
                                <p:cTn id="97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2" dur="1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3" dur="1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5" fill="hold">
                            <p:stCondLst>
                              <p:cond delay="700"/>
                            </p:stCondLst>
                            <p:childTnLst>
                              <p:par>
                                <p:cTn id="97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7" dur="1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8" dur="1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0" fill="hold">
                            <p:stCondLst>
                              <p:cond delay="710"/>
                            </p:stCondLst>
                            <p:childTnLst>
                              <p:par>
                                <p:cTn id="98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2" dur="1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3" dur="1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5" fill="hold">
                            <p:stCondLst>
                              <p:cond delay="720"/>
                            </p:stCondLst>
                            <p:childTnLst>
                              <p:par>
                                <p:cTn id="98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7" dur="1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8" dur="1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0" fill="hold">
                            <p:stCondLst>
                              <p:cond delay="730"/>
                            </p:stCondLst>
                            <p:childTnLst>
                              <p:par>
                                <p:cTn id="99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2" dur="1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3" dur="1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5" fill="hold">
                            <p:stCondLst>
                              <p:cond delay="740"/>
                            </p:stCondLst>
                            <p:childTnLst>
                              <p:par>
                                <p:cTn id="99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7" dur="1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8" dur="1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0" fill="hold">
                            <p:stCondLst>
                              <p:cond delay="750"/>
                            </p:stCondLst>
                            <p:childTnLst>
                              <p:par>
                                <p:cTn id="100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2" dur="1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3" dur="1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5" fill="hold">
                            <p:stCondLst>
                              <p:cond delay="760"/>
                            </p:stCondLst>
                            <p:childTnLst>
                              <p:par>
                                <p:cTn id="100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7" dur="1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8" dur="1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0" fill="hold">
                            <p:stCondLst>
                              <p:cond delay="770"/>
                            </p:stCondLst>
                            <p:childTnLst>
                              <p:par>
                                <p:cTn id="101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2" dur="1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3" dur="1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5" fill="hold">
                            <p:stCondLst>
                              <p:cond delay="780"/>
                            </p:stCondLst>
                            <p:childTnLst>
                              <p:par>
                                <p:cTn id="101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7" dur="1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8" dur="1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0" fill="hold">
                            <p:stCondLst>
                              <p:cond delay="790"/>
                            </p:stCondLst>
                            <p:childTnLst>
                              <p:par>
                                <p:cTn id="102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2" dur="1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3" dur="1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5" fill="hold">
                            <p:stCondLst>
                              <p:cond delay="800"/>
                            </p:stCondLst>
                            <p:childTnLst>
                              <p:par>
                                <p:cTn id="102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7" dur="1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8" dur="1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0" fill="hold">
                            <p:stCondLst>
                              <p:cond delay="810"/>
                            </p:stCondLst>
                            <p:childTnLst>
                              <p:par>
                                <p:cTn id="103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2" dur="1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3" dur="1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5" fill="hold">
                            <p:stCondLst>
                              <p:cond delay="820"/>
                            </p:stCondLst>
                            <p:childTnLst>
                              <p:par>
                                <p:cTn id="103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7" dur="1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8" dur="1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0" fill="hold">
                            <p:stCondLst>
                              <p:cond delay="830"/>
                            </p:stCondLst>
                            <p:childTnLst>
                              <p:par>
                                <p:cTn id="104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2" dur="1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3" dur="1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5" fill="hold">
                            <p:stCondLst>
                              <p:cond delay="840"/>
                            </p:stCondLst>
                            <p:childTnLst>
                              <p:par>
                                <p:cTn id="104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7" dur="1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8" dur="1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0" fill="hold">
                            <p:stCondLst>
                              <p:cond delay="850"/>
                            </p:stCondLst>
                            <p:childTnLst>
                              <p:par>
                                <p:cTn id="105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2" dur="1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3" dur="1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5" fill="hold">
                            <p:stCondLst>
                              <p:cond delay="860"/>
                            </p:stCondLst>
                            <p:childTnLst>
                              <p:par>
                                <p:cTn id="105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7" dur="1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8" dur="1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0" fill="hold">
                            <p:stCondLst>
                              <p:cond delay="870"/>
                            </p:stCondLst>
                            <p:childTnLst>
                              <p:par>
                                <p:cTn id="106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2" dur="1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3" dur="1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5" fill="hold">
                            <p:stCondLst>
                              <p:cond delay="880"/>
                            </p:stCondLst>
                            <p:childTnLst>
                              <p:par>
                                <p:cTn id="106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7" dur="1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8" dur="1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0" fill="hold">
                            <p:stCondLst>
                              <p:cond delay="890"/>
                            </p:stCondLst>
                            <p:childTnLst>
                              <p:par>
                                <p:cTn id="107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2" dur="1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3" dur="1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5" fill="hold">
                            <p:stCondLst>
                              <p:cond delay="900"/>
                            </p:stCondLst>
                            <p:childTnLst>
                              <p:par>
                                <p:cTn id="107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7" dur="1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8" dur="1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0" fill="hold">
                            <p:stCondLst>
                              <p:cond delay="910"/>
                            </p:stCondLst>
                            <p:childTnLst>
                              <p:par>
                                <p:cTn id="108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2" dur="1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3" dur="1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5" fill="hold">
                            <p:stCondLst>
                              <p:cond delay="920"/>
                            </p:stCondLst>
                            <p:childTnLst>
                              <p:par>
                                <p:cTn id="108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7" dur="1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8" dur="1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0" fill="hold">
                            <p:stCondLst>
                              <p:cond delay="930"/>
                            </p:stCondLst>
                            <p:childTnLst>
                              <p:par>
                                <p:cTn id="109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2" dur="1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3" dur="1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5" fill="hold">
                            <p:stCondLst>
                              <p:cond delay="940"/>
                            </p:stCondLst>
                            <p:childTnLst>
                              <p:par>
                                <p:cTn id="109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7" dur="1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8" dur="1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0" fill="hold">
                            <p:stCondLst>
                              <p:cond delay="950"/>
                            </p:stCondLst>
                            <p:childTnLst>
                              <p:par>
                                <p:cTn id="110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2" dur="1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3" dur="1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5" fill="hold">
                            <p:stCondLst>
                              <p:cond delay="960"/>
                            </p:stCondLst>
                            <p:childTnLst>
                              <p:par>
                                <p:cTn id="110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7" dur="1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8" dur="1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0" fill="hold">
                            <p:stCondLst>
                              <p:cond delay="970"/>
                            </p:stCondLst>
                            <p:childTnLst>
                              <p:par>
                                <p:cTn id="111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2" dur="1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3" dur="1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5" fill="hold">
                            <p:stCondLst>
                              <p:cond delay="980"/>
                            </p:stCondLst>
                            <p:childTnLst>
                              <p:par>
                                <p:cTn id="111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7" dur="1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8" dur="1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0" fill="hold">
                            <p:stCondLst>
                              <p:cond delay="990"/>
                            </p:stCondLst>
                            <p:childTnLst>
                              <p:par>
                                <p:cTn id="112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2" dur="1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3" dur="1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7" dur="1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8" dur="1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0" fill="hold">
                            <p:stCondLst>
                              <p:cond delay="1010"/>
                            </p:stCondLst>
                            <p:childTnLst>
                              <p:par>
                                <p:cTn id="113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2" dur="1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3" dur="1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5" fill="hold">
                            <p:stCondLst>
                              <p:cond delay="1020"/>
                            </p:stCondLst>
                            <p:childTnLst>
                              <p:par>
                                <p:cTn id="113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7" dur="1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8" dur="1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0" fill="hold">
                            <p:stCondLst>
                              <p:cond delay="1030"/>
                            </p:stCondLst>
                            <p:childTnLst>
                              <p:par>
                                <p:cTn id="114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2" dur="1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3" dur="1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5" fill="hold">
                            <p:stCondLst>
                              <p:cond delay="1040"/>
                            </p:stCondLst>
                            <p:childTnLst>
                              <p:par>
                                <p:cTn id="114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7" dur="1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8" dur="1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0" fill="hold">
                            <p:stCondLst>
                              <p:cond delay="1050"/>
                            </p:stCondLst>
                            <p:childTnLst>
                              <p:par>
                                <p:cTn id="115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2" dur="1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3" dur="1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5" fill="hold">
                            <p:stCondLst>
                              <p:cond delay="1060"/>
                            </p:stCondLst>
                            <p:childTnLst>
                              <p:par>
                                <p:cTn id="115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7" dur="1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8" dur="1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0" fill="hold">
                            <p:stCondLst>
                              <p:cond delay="1070"/>
                            </p:stCondLst>
                            <p:childTnLst>
                              <p:par>
                                <p:cTn id="116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2" dur="1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3" dur="1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5" fill="hold">
                            <p:stCondLst>
                              <p:cond delay="1080"/>
                            </p:stCondLst>
                            <p:childTnLst>
                              <p:par>
                                <p:cTn id="116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7" dur="1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8" dur="1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0" fill="hold">
                            <p:stCondLst>
                              <p:cond delay="1090"/>
                            </p:stCondLst>
                            <p:childTnLst>
                              <p:par>
                                <p:cTn id="117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2" dur="1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3" dur="1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5" fill="hold">
                            <p:stCondLst>
                              <p:cond delay="1100"/>
                            </p:stCondLst>
                            <p:childTnLst>
                              <p:par>
                                <p:cTn id="117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7" dur="1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8" dur="1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0" fill="hold">
                            <p:stCondLst>
                              <p:cond delay="1110"/>
                            </p:stCondLst>
                            <p:childTnLst>
                              <p:par>
                                <p:cTn id="118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2" dur="1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3" dur="1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5" fill="hold">
                            <p:stCondLst>
                              <p:cond delay="1120"/>
                            </p:stCondLst>
                            <p:childTnLst>
                              <p:par>
                                <p:cTn id="118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7" dur="1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8" dur="1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0" fill="hold">
                            <p:stCondLst>
                              <p:cond delay="1130"/>
                            </p:stCondLst>
                            <p:childTnLst>
                              <p:par>
                                <p:cTn id="119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2" dur="1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3" dur="1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5" fill="hold">
                            <p:stCondLst>
                              <p:cond delay="1140"/>
                            </p:stCondLst>
                            <p:childTnLst>
                              <p:par>
                                <p:cTn id="119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7" dur="1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8" dur="1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0" fill="hold">
                            <p:stCondLst>
                              <p:cond delay="1150"/>
                            </p:stCondLst>
                            <p:childTnLst>
                              <p:par>
                                <p:cTn id="120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2" dur="1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3" dur="1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5" fill="hold">
                            <p:stCondLst>
                              <p:cond delay="1160"/>
                            </p:stCondLst>
                            <p:childTnLst>
                              <p:par>
                                <p:cTn id="120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7" dur="1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8" dur="1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0" fill="hold">
                            <p:stCondLst>
                              <p:cond delay="1170"/>
                            </p:stCondLst>
                            <p:childTnLst>
                              <p:par>
                                <p:cTn id="121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2" dur="1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3" dur="1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5" fill="hold">
                            <p:stCondLst>
                              <p:cond delay="1180"/>
                            </p:stCondLst>
                            <p:childTnLst>
                              <p:par>
                                <p:cTn id="121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7" dur="1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8" dur="1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0" fill="hold">
                            <p:stCondLst>
                              <p:cond delay="1190"/>
                            </p:stCondLst>
                            <p:childTnLst>
                              <p:par>
                                <p:cTn id="122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2" dur="1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3" dur="1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5" fill="hold">
                            <p:stCondLst>
                              <p:cond delay="1200"/>
                            </p:stCondLst>
                            <p:childTnLst>
                              <p:par>
                                <p:cTn id="122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7" dur="1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8" dur="1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0" fill="hold">
                            <p:stCondLst>
                              <p:cond delay="1210"/>
                            </p:stCondLst>
                            <p:childTnLst>
                              <p:par>
                                <p:cTn id="123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2" dur="1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3" dur="1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5" fill="hold">
                            <p:stCondLst>
                              <p:cond delay="1220"/>
                            </p:stCondLst>
                            <p:childTnLst>
                              <p:par>
                                <p:cTn id="123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7" dur="1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8" dur="1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0" fill="hold">
                            <p:stCondLst>
                              <p:cond delay="1230"/>
                            </p:stCondLst>
                            <p:childTnLst>
                              <p:par>
                                <p:cTn id="124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2" dur="1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3" dur="1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5" fill="hold">
                            <p:stCondLst>
                              <p:cond delay="1240"/>
                            </p:stCondLst>
                            <p:childTnLst>
                              <p:par>
                                <p:cTn id="12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8" dur="2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9" dur="2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0" fill="hold">
                            <p:stCondLst>
                              <p:cond delay="1260"/>
                            </p:stCondLst>
                            <p:childTnLst>
                              <p:par>
                                <p:cTn id="12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3" dur="2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4" dur="2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5" fill="hold">
                            <p:stCondLst>
                              <p:cond delay="1280"/>
                            </p:stCondLst>
                            <p:childTnLst>
                              <p:par>
                                <p:cTn id="12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8" dur="2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9" dur="2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0" fill="hold">
                            <p:stCondLst>
                              <p:cond delay="1300"/>
                            </p:stCondLst>
                            <p:childTnLst>
                              <p:par>
                                <p:cTn id="12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3" dur="2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4" dur="2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5" fill="hold">
                            <p:stCondLst>
                              <p:cond delay="1320"/>
                            </p:stCondLst>
                            <p:childTnLst>
                              <p:par>
                                <p:cTn id="12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8" dur="2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9" dur="2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0" fill="hold">
                            <p:stCondLst>
                              <p:cond delay="1340"/>
                            </p:stCondLst>
                            <p:childTnLst>
                              <p:par>
                                <p:cTn id="12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3" dur="2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4" dur="2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5" fill="hold">
                            <p:stCondLst>
                              <p:cond delay="1360"/>
                            </p:stCondLst>
                            <p:childTnLst>
                              <p:par>
                                <p:cTn id="12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8" dur="2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9" dur="2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0" fill="hold">
                            <p:stCondLst>
                              <p:cond delay="1380"/>
                            </p:stCondLst>
                            <p:childTnLst>
                              <p:par>
                                <p:cTn id="12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3" dur="2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4" dur="2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5" fill="hold">
                            <p:stCondLst>
                              <p:cond delay="1400"/>
                            </p:stCondLst>
                            <p:childTnLst>
                              <p:par>
                                <p:cTn id="12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8" dur="2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9" dur="2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0" fill="hold">
                            <p:stCondLst>
                              <p:cond delay="1420"/>
                            </p:stCondLst>
                            <p:childTnLst>
                              <p:par>
                                <p:cTn id="12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3" dur="2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4" dur="2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5" fill="hold">
                            <p:stCondLst>
                              <p:cond delay="1440"/>
                            </p:stCondLst>
                            <p:childTnLst>
                              <p:par>
                                <p:cTn id="12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8" dur="2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9" dur="2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0" fill="hold">
                            <p:stCondLst>
                              <p:cond delay="1460"/>
                            </p:stCondLst>
                            <p:childTnLst>
                              <p:par>
                                <p:cTn id="13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3" dur="2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4" dur="2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5" fill="hold">
                            <p:stCondLst>
                              <p:cond delay="1480"/>
                            </p:stCondLst>
                            <p:childTnLst>
                              <p:par>
                                <p:cTn id="13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8" dur="2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9" dur="2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3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3" dur="2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4" dur="2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5" fill="hold">
                            <p:stCondLst>
                              <p:cond delay="1520"/>
                            </p:stCondLst>
                            <p:childTnLst>
                              <p:par>
                                <p:cTn id="13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8" dur="2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9" dur="2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0" fill="hold">
                            <p:stCondLst>
                              <p:cond delay="1540"/>
                            </p:stCondLst>
                            <p:childTnLst>
                              <p:par>
                                <p:cTn id="13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3" dur="2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4" dur="2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5" fill="hold">
                            <p:stCondLst>
                              <p:cond delay="1560"/>
                            </p:stCondLst>
                            <p:childTnLst>
                              <p:par>
                                <p:cTn id="13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8" dur="2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9" dur="2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0" fill="hold">
                            <p:stCondLst>
                              <p:cond delay="1580"/>
                            </p:stCondLst>
                            <p:childTnLst>
                              <p:par>
                                <p:cTn id="13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3" dur="2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4" dur="2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5" fill="hold">
                            <p:stCondLst>
                              <p:cond delay="1600"/>
                            </p:stCondLst>
                            <p:childTnLst>
                              <p:par>
                                <p:cTn id="13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8" dur="2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9" dur="2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0" fill="hold">
                            <p:stCondLst>
                              <p:cond delay="1620"/>
                            </p:stCondLst>
                            <p:childTnLst>
                              <p:par>
                                <p:cTn id="13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3" dur="2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4" dur="2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5" fill="hold">
                            <p:stCondLst>
                              <p:cond delay="1640"/>
                            </p:stCondLst>
                            <p:childTnLst>
                              <p:par>
                                <p:cTn id="13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8" dur="2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9" dur="2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0" fill="hold">
                            <p:stCondLst>
                              <p:cond delay="1660"/>
                            </p:stCondLst>
                            <p:childTnLst>
                              <p:par>
                                <p:cTn id="13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3" dur="2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4" dur="2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5" fill="hold">
                            <p:stCondLst>
                              <p:cond delay="1680"/>
                            </p:stCondLst>
                            <p:childTnLst>
                              <p:par>
                                <p:cTn id="13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8" dur="2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9" dur="2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0" fill="hold">
                            <p:stCondLst>
                              <p:cond delay="1700"/>
                            </p:stCondLst>
                            <p:childTnLst>
                              <p:par>
                                <p:cTn id="13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3" dur="2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4" dur="2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5" fill="hold">
                            <p:stCondLst>
                              <p:cond delay="1720"/>
                            </p:stCondLst>
                            <p:childTnLst>
                              <p:par>
                                <p:cTn id="13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8" dur="2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9" dur="2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0" fill="hold">
                            <p:stCondLst>
                              <p:cond delay="1740"/>
                            </p:stCondLst>
                            <p:childTnLst>
                              <p:par>
                                <p:cTn id="13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3" dur="2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4" dur="2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5" fill="hold">
                            <p:stCondLst>
                              <p:cond delay="1760"/>
                            </p:stCondLst>
                            <p:childTnLst>
                              <p:par>
                                <p:cTn id="13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8" dur="2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9" dur="2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0" fill="hold">
                            <p:stCondLst>
                              <p:cond delay="1780"/>
                            </p:stCondLst>
                            <p:childTnLst>
                              <p:par>
                                <p:cTn id="13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3" dur="2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4" dur="2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5" fill="hold">
                            <p:stCondLst>
                              <p:cond delay="1800"/>
                            </p:stCondLst>
                            <p:childTnLst>
                              <p:par>
                                <p:cTn id="13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8" dur="2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9" dur="2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0" fill="hold">
                            <p:stCondLst>
                              <p:cond delay="1820"/>
                            </p:stCondLst>
                            <p:childTnLst>
                              <p:par>
                                <p:cTn id="13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3" dur="2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4" dur="2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5" fill="hold">
                            <p:stCondLst>
                              <p:cond delay="1840"/>
                            </p:stCondLst>
                            <p:childTnLst>
                              <p:par>
                                <p:cTn id="13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8" dur="2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9" dur="2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0" fill="hold">
                            <p:stCondLst>
                              <p:cond delay="1860"/>
                            </p:stCondLst>
                            <p:childTnLst>
                              <p:par>
                                <p:cTn id="14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3" dur="2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4" dur="2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5" fill="hold">
                            <p:stCondLst>
                              <p:cond delay="1880"/>
                            </p:stCondLst>
                            <p:childTnLst>
                              <p:par>
                                <p:cTn id="14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8" dur="2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9" dur="2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0" fill="hold">
                            <p:stCondLst>
                              <p:cond delay="1900"/>
                            </p:stCondLst>
                            <p:childTnLst>
                              <p:par>
                                <p:cTn id="14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3" dur="2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4" dur="2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5" fill="hold">
                            <p:stCondLst>
                              <p:cond delay="1920"/>
                            </p:stCondLst>
                            <p:childTnLst>
                              <p:par>
                                <p:cTn id="14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8" dur="2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9" dur="2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0" fill="hold">
                            <p:stCondLst>
                              <p:cond delay="1940"/>
                            </p:stCondLst>
                            <p:childTnLst>
                              <p:par>
                                <p:cTn id="14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3" dur="2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4" dur="2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5" fill="hold">
                            <p:stCondLst>
                              <p:cond delay="1960"/>
                            </p:stCondLst>
                            <p:childTnLst>
                              <p:par>
                                <p:cTn id="14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8" dur="2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9" dur="2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0" fill="hold">
                            <p:stCondLst>
                              <p:cond delay="1980"/>
                            </p:stCondLst>
                            <p:childTnLst>
                              <p:par>
                                <p:cTn id="14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3" dur="2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4" dur="2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8" dur="2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9" dur="2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0" fill="hold">
                            <p:stCondLst>
                              <p:cond delay="2020"/>
                            </p:stCondLst>
                            <p:childTnLst>
                              <p:par>
                                <p:cTn id="14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3" dur="2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4" dur="2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5" fill="hold">
                            <p:stCondLst>
                              <p:cond delay="2040"/>
                            </p:stCondLst>
                            <p:childTnLst>
                              <p:par>
                                <p:cTn id="14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8" dur="2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9" dur="2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0" fill="hold">
                            <p:stCondLst>
                              <p:cond delay="2060"/>
                            </p:stCondLst>
                            <p:childTnLst>
                              <p:par>
                                <p:cTn id="14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3" dur="2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4" dur="2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5" fill="hold">
                            <p:stCondLst>
                              <p:cond delay="2080"/>
                            </p:stCondLst>
                            <p:childTnLst>
                              <p:par>
                                <p:cTn id="14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8" dur="2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9" dur="2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0" fill="hold">
                            <p:stCondLst>
                              <p:cond delay="2100"/>
                            </p:stCondLst>
                            <p:childTnLst>
                              <p:par>
                                <p:cTn id="14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3" dur="2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4" dur="2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5" fill="hold">
                            <p:stCondLst>
                              <p:cond delay="2120"/>
                            </p:stCondLst>
                            <p:childTnLst>
                              <p:par>
                                <p:cTn id="14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8" dur="2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9" dur="2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0" fill="hold">
                            <p:stCondLst>
                              <p:cond delay="2140"/>
                            </p:stCondLst>
                            <p:childTnLst>
                              <p:par>
                                <p:cTn id="14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3" dur="2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4" dur="2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5" fill="hold">
                            <p:stCondLst>
                              <p:cond delay="2160"/>
                            </p:stCondLst>
                            <p:childTnLst>
                              <p:par>
                                <p:cTn id="14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8" dur="2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9" dur="2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0" fill="hold">
                            <p:stCondLst>
                              <p:cond delay="2180"/>
                            </p:stCondLst>
                            <p:childTnLst>
                              <p:par>
                                <p:cTn id="14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3" dur="2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4" dur="2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5" fill="hold">
                            <p:stCondLst>
                              <p:cond delay="2200"/>
                            </p:stCondLst>
                            <p:childTnLst>
                              <p:par>
                                <p:cTn id="14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8" dur="2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9" dur="2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0" fill="hold">
                            <p:stCondLst>
                              <p:cond delay="2220"/>
                            </p:stCondLst>
                            <p:childTnLst>
                              <p:par>
                                <p:cTn id="14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3" dur="2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4" dur="2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5" fill="hold">
                            <p:stCondLst>
                              <p:cond delay="2240"/>
                            </p:stCondLst>
                            <p:childTnLst>
                              <p:par>
                                <p:cTn id="14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8" dur="2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9" dur="2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0" fill="hold">
                            <p:stCondLst>
                              <p:cond delay="2260"/>
                            </p:stCondLst>
                            <p:childTnLst>
                              <p:par>
                                <p:cTn id="15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3" dur="2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4" dur="2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5" fill="hold">
                            <p:stCondLst>
                              <p:cond delay="2280"/>
                            </p:stCondLst>
                            <p:childTnLst>
                              <p:par>
                                <p:cTn id="15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8" dur="2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9" dur="2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0" fill="hold">
                            <p:stCondLst>
                              <p:cond delay="2300"/>
                            </p:stCondLst>
                            <p:childTnLst>
                              <p:par>
                                <p:cTn id="15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3" dur="2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4" dur="2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5" fill="hold">
                            <p:stCondLst>
                              <p:cond delay="2320"/>
                            </p:stCondLst>
                            <p:childTnLst>
                              <p:par>
                                <p:cTn id="15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8" dur="2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9" dur="2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0" fill="hold">
                            <p:stCondLst>
                              <p:cond delay="2340"/>
                            </p:stCondLst>
                            <p:childTnLst>
                              <p:par>
                                <p:cTn id="15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3" dur="2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4" dur="2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5" fill="hold">
                            <p:stCondLst>
                              <p:cond delay="2360"/>
                            </p:stCondLst>
                            <p:childTnLst>
                              <p:par>
                                <p:cTn id="15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8" dur="2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9" dur="2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0" fill="hold">
                            <p:stCondLst>
                              <p:cond delay="2380"/>
                            </p:stCondLst>
                            <p:childTnLst>
                              <p:par>
                                <p:cTn id="15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3" dur="2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4" dur="2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5" fill="hold">
                            <p:stCondLst>
                              <p:cond delay="2400"/>
                            </p:stCondLst>
                            <p:childTnLst>
                              <p:par>
                                <p:cTn id="15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8" dur="2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9" dur="2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0" fill="hold">
                            <p:stCondLst>
                              <p:cond delay="2420"/>
                            </p:stCondLst>
                            <p:childTnLst>
                              <p:par>
                                <p:cTn id="15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3" dur="2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4" dur="2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5" fill="hold">
                            <p:stCondLst>
                              <p:cond delay="2440"/>
                            </p:stCondLst>
                            <p:childTnLst>
                              <p:par>
                                <p:cTn id="15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8" dur="2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9" dur="2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0" fill="hold">
                            <p:stCondLst>
                              <p:cond delay="2460"/>
                            </p:stCondLst>
                            <p:childTnLst>
                              <p:par>
                                <p:cTn id="15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3" dur="2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4" dur="2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5" fill="hold">
                      <p:stCondLst>
                        <p:cond delay="indefinite"/>
                      </p:stCondLst>
                      <p:childTnLst>
                        <p:par>
                          <p:cTn id="1556" fill="hold">
                            <p:stCondLst>
                              <p:cond delay="0"/>
                            </p:stCondLst>
                            <p:childTnLst>
                              <p:par>
                                <p:cTn id="155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58" dur="1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9" dur="1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1" fill="hold">
                            <p:stCondLst>
                              <p:cond delay="10"/>
                            </p:stCondLst>
                            <p:childTnLst>
                              <p:par>
                                <p:cTn id="156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3" dur="1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4" dur="1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6" fill="hold">
                            <p:stCondLst>
                              <p:cond delay="20"/>
                            </p:stCondLst>
                            <p:childTnLst>
                              <p:par>
                                <p:cTn id="156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8" dur="1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9" dur="1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1" fill="hold">
                            <p:stCondLst>
                              <p:cond delay="30"/>
                            </p:stCondLst>
                            <p:childTnLst>
                              <p:par>
                                <p:cTn id="157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3" dur="1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4" dur="1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6" fill="hold">
                            <p:stCondLst>
                              <p:cond delay="40"/>
                            </p:stCondLst>
                            <p:childTnLst>
                              <p:par>
                                <p:cTn id="157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8" dur="1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9" dur="1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1" fill="hold">
                            <p:stCondLst>
                              <p:cond delay="50"/>
                            </p:stCondLst>
                            <p:childTnLst>
                              <p:par>
                                <p:cTn id="158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3" dur="1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4" dur="1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6" fill="hold">
                            <p:stCondLst>
                              <p:cond delay="60"/>
                            </p:stCondLst>
                            <p:childTnLst>
                              <p:par>
                                <p:cTn id="158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8" dur="1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9" dur="1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1" fill="hold">
                            <p:stCondLst>
                              <p:cond delay="70"/>
                            </p:stCondLst>
                            <p:childTnLst>
                              <p:par>
                                <p:cTn id="159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3" dur="1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4" dur="1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6" fill="hold">
                            <p:stCondLst>
                              <p:cond delay="80"/>
                            </p:stCondLst>
                            <p:childTnLst>
                              <p:par>
                                <p:cTn id="159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8" dur="1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9" dur="1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1" fill="hold">
                            <p:stCondLst>
                              <p:cond delay="90"/>
                            </p:stCondLst>
                            <p:childTnLst>
                              <p:par>
                                <p:cTn id="160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3" dur="1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4" dur="1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6" fill="hold">
                            <p:stCondLst>
                              <p:cond delay="100"/>
                            </p:stCondLst>
                            <p:childTnLst>
                              <p:par>
                                <p:cTn id="160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8" dur="1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9" dur="1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1" fill="hold">
                            <p:stCondLst>
                              <p:cond delay="110"/>
                            </p:stCondLst>
                            <p:childTnLst>
                              <p:par>
                                <p:cTn id="161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3" dur="1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4" dur="1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6" fill="hold">
                            <p:stCondLst>
                              <p:cond delay="120"/>
                            </p:stCondLst>
                            <p:childTnLst>
                              <p:par>
                                <p:cTn id="161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8" dur="1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9" dur="1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1" fill="hold">
                            <p:stCondLst>
                              <p:cond delay="130"/>
                            </p:stCondLst>
                            <p:childTnLst>
                              <p:par>
                                <p:cTn id="162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3" dur="1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4" dur="1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6" fill="hold">
                            <p:stCondLst>
                              <p:cond delay="140"/>
                            </p:stCondLst>
                            <p:childTnLst>
                              <p:par>
                                <p:cTn id="162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8" dur="1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9" dur="1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1" fill="hold">
                            <p:stCondLst>
                              <p:cond delay="150"/>
                            </p:stCondLst>
                            <p:childTnLst>
                              <p:par>
                                <p:cTn id="163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3" dur="1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4" dur="1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6" fill="hold">
                            <p:stCondLst>
                              <p:cond delay="160"/>
                            </p:stCondLst>
                            <p:childTnLst>
                              <p:par>
                                <p:cTn id="163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8" dur="1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9" dur="1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1" fill="hold">
                            <p:stCondLst>
                              <p:cond delay="170"/>
                            </p:stCondLst>
                            <p:childTnLst>
                              <p:par>
                                <p:cTn id="164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43" dur="1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4" dur="1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6" fill="hold">
                            <p:stCondLst>
                              <p:cond delay="180"/>
                            </p:stCondLst>
                            <p:childTnLst>
                              <p:par>
                                <p:cTn id="164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48" dur="1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9" dur="1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1" fill="hold">
                            <p:stCondLst>
                              <p:cond delay="190"/>
                            </p:stCondLst>
                            <p:childTnLst>
                              <p:par>
                                <p:cTn id="165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3" dur="1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4" dur="1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6" fill="hold">
                            <p:stCondLst>
                              <p:cond delay="200"/>
                            </p:stCondLst>
                            <p:childTnLst>
                              <p:par>
                                <p:cTn id="165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8" dur="1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9" dur="1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1" fill="hold">
                            <p:stCondLst>
                              <p:cond delay="210"/>
                            </p:stCondLst>
                            <p:childTnLst>
                              <p:par>
                                <p:cTn id="166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63" dur="1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4" dur="1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6" fill="hold">
                            <p:stCondLst>
                              <p:cond delay="220"/>
                            </p:stCondLst>
                            <p:childTnLst>
                              <p:par>
                                <p:cTn id="166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68" dur="1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9" dur="1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1" fill="hold">
                            <p:stCondLst>
                              <p:cond delay="230"/>
                            </p:stCondLst>
                            <p:childTnLst>
                              <p:par>
                                <p:cTn id="167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3" dur="1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4" dur="1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6" fill="hold">
                            <p:stCondLst>
                              <p:cond delay="240"/>
                            </p:stCondLst>
                            <p:childTnLst>
                              <p:par>
                                <p:cTn id="167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8" dur="1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9" dur="1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1" fill="hold">
                            <p:stCondLst>
                              <p:cond delay="250"/>
                            </p:stCondLst>
                            <p:childTnLst>
                              <p:par>
                                <p:cTn id="168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83" dur="1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4" dur="1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6" fill="hold">
                            <p:stCondLst>
                              <p:cond delay="260"/>
                            </p:stCondLst>
                            <p:childTnLst>
                              <p:par>
                                <p:cTn id="168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88" dur="1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9" dur="1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1" fill="hold">
                            <p:stCondLst>
                              <p:cond delay="270"/>
                            </p:stCondLst>
                            <p:childTnLst>
                              <p:par>
                                <p:cTn id="169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93" dur="1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4" dur="1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6" fill="hold">
                            <p:stCondLst>
                              <p:cond delay="280"/>
                            </p:stCondLst>
                            <p:childTnLst>
                              <p:par>
                                <p:cTn id="169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98" dur="1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9" dur="1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1" fill="hold">
                            <p:stCondLst>
                              <p:cond delay="290"/>
                            </p:stCondLst>
                            <p:childTnLst>
                              <p:par>
                                <p:cTn id="170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3" dur="1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4" dur="1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6" fill="hold">
                            <p:stCondLst>
                              <p:cond delay="300"/>
                            </p:stCondLst>
                            <p:childTnLst>
                              <p:par>
                                <p:cTn id="170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8" dur="1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9" dur="1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1" fill="hold">
                            <p:stCondLst>
                              <p:cond delay="310"/>
                            </p:stCondLst>
                            <p:childTnLst>
                              <p:par>
                                <p:cTn id="171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3" dur="1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4" dur="1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6" fill="hold">
                            <p:stCondLst>
                              <p:cond delay="320"/>
                            </p:stCondLst>
                            <p:childTnLst>
                              <p:par>
                                <p:cTn id="171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8" dur="1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9" dur="1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1" fill="hold">
                            <p:stCondLst>
                              <p:cond delay="330"/>
                            </p:stCondLst>
                            <p:childTnLst>
                              <p:par>
                                <p:cTn id="172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23" dur="1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4" dur="1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6" fill="hold">
                            <p:stCondLst>
                              <p:cond delay="340"/>
                            </p:stCondLst>
                            <p:childTnLst>
                              <p:par>
                                <p:cTn id="172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28" dur="1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9" dur="1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1" fill="hold">
                            <p:stCondLst>
                              <p:cond delay="350"/>
                            </p:stCondLst>
                            <p:childTnLst>
                              <p:par>
                                <p:cTn id="173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33" dur="1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4" dur="1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6" fill="hold">
                            <p:stCondLst>
                              <p:cond delay="360"/>
                            </p:stCondLst>
                            <p:childTnLst>
                              <p:par>
                                <p:cTn id="173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38" dur="1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9" dur="1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1" fill="hold">
                            <p:stCondLst>
                              <p:cond delay="370"/>
                            </p:stCondLst>
                            <p:childTnLst>
                              <p:par>
                                <p:cTn id="174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3" dur="1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4" dur="1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6" fill="hold">
                            <p:stCondLst>
                              <p:cond delay="380"/>
                            </p:stCondLst>
                            <p:childTnLst>
                              <p:par>
                                <p:cTn id="174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8" dur="1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9" dur="1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1" fill="hold">
                            <p:stCondLst>
                              <p:cond delay="390"/>
                            </p:stCondLst>
                            <p:childTnLst>
                              <p:par>
                                <p:cTn id="175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53" dur="1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4" dur="1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6" fill="hold">
                            <p:stCondLst>
                              <p:cond delay="400"/>
                            </p:stCondLst>
                            <p:childTnLst>
                              <p:par>
                                <p:cTn id="175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58" dur="1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9" dur="1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1" fill="hold">
                            <p:stCondLst>
                              <p:cond delay="410"/>
                            </p:stCondLst>
                            <p:childTnLst>
                              <p:par>
                                <p:cTn id="176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63" dur="1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4" dur="1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6" fill="hold">
                            <p:stCondLst>
                              <p:cond delay="420"/>
                            </p:stCondLst>
                            <p:childTnLst>
                              <p:par>
                                <p:cTn id="176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68" dur="1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9" dur="1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1" fill="hold">
                            <p:stCondLst>
                              <p:cond delay="430"/>
                            </p:stCondLst>
                            <p:childTnLst>
                              <p:par>
                                <p:cTn id="177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73" dur="1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4" dur="1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6" fill="hold">
                            <p:stCondLst>
                              <p:cond delay="440"/>
                            </p:stCondLst>
                            <p:childTnLst>
                              <p:par>
                                <p:cTn id="177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78" dur="1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9" dur="1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1" fill="hold">
                            <p:stCondLst>
                              <p:cond delay="450"/>
                            </p:stCondLst>
                            <p:childTnLst>
                              <p:par>
                                <p:cTn id="178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3" dur="1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4" dur="1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6" fill="hold">
                            <p:stCondLst>
                              <p:cond delay="460"/>
                            </p:stCondLst>
                            <p:childTnLst>
                              <p:par>
                                <p:cTn id="178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8" dur="1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9" dur="1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1" fill="hold">
                            <p:stCondLst>
                              <p:cond delay="470"/>
                            </p:stCondLst>
                            <p:childTnLst>
                              <p:par>
                                <p:cTn id="179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3" dur="1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4" dur="1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6" fill="hold">
                            <p:stCondLst>
                              <p:cond delay="480"/>
                            </p:stCondLst>
                            <p:childTnLst>
                              <p:par>
                                <p:cTn id="179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8" dur="1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9" dur="1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1" fill="hold">
                            <p:stCondLst>
                              <p:cond delay="490"/>
                            </p:stCondLst>
                            <p:childTnLst>
                              <p:par>
                                <p:cTn id="180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03" dur="1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4" dur="1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6" fill="hold">
                            <p:stCondLst>
                              <p:cond delay="500"/>
                            </p:stCondLst>
                            <p:childTnLst>
                              <p:par>
                                <p:cTn id="180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08" dur="1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9" dur="1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1" fill="hold">
                            <p:stCondLst>
                              <p:cond delay="510"/>
                            </p:stCondLst>
                            <p:childTnLst>
                              <p:par>
                                <p:cTn id="181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3" dur="1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4" dur="1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6" fill="hold">
                            <p:stCondLst>
                              <p:cond delay="520"/>
                            </p:stCondLst>
                            <p:childTnLst>
                              <p:par>
                                <p:cTn id="181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8" dur="1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9" dur="1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1" fill="hold">
                            <p:stCondLst>
                              <p:cond delay="530"/>
                            </p:stCondLst>
                            <p:childTnLst>
                              <p:par>
                                <p:cTn id="182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3" dur="1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4" dur="1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6" fill="hold">
                            <p:stCondLst>
                              <p:cond delay="540"/>
                            </p:stCondLst>
                            <p:childTnLst>
                              <p:par>
                                <p:cTn id="182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8" dur="1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9" dur="1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1" fill="hold">
                            <p:stCondLst>
                              <p:cond delay="550"/>
                            </p:stCondLst>
                            <p:childTnLst>
                              <p:par>
                                <p:cTn id="183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33" dur="1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4" dur="1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6" fill="hold">
                            <p:stCondLst>
                              <p:cond delay="560"/>
                            </p:stCondLst>
                            <p:childTnLst>
                              <p:par>
                                <p:cTn id="183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38" dur="1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9" dur="1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1" fill="hold">
                            <p:stCondLst>
                              <p:cond delay="570"/>
                            </p:stCondLst>
                            <p:childTnLst>
                              <p:par>
                                <p:cTn id="184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43" dur="1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4" dur="1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6" fill="hold">
                            <p:stCondLst>
                              <p:cond delay="580"/>
                            </p:stCondLst>
                            <p:childTnLst>
                              <p:par>
                                <p:cTn id="184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48" dur="1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9" dur="1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1" fill="hold">
                            <p:stCondLst>
                              <p:cond delay="590"/>
                            </p:stCondLst>
                            <p:childTnLst>
                              <p:par>
                                <p:cTn id="185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3" dur="1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4" dur="1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6" fill="hold">
                            <p:stCondLst>
                              <p:cond delay="600"/>
                            </p:stCondLst>
                            <p:childTnLst>
                              <p:par>
                                <p:cTn id="185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8" dur="1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9" dur="1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1" fill="hold">
                            <p:stCondLst>
                              <p:cond delay="610"/>
                            </p:stCondLst>
                            <p:childTnLst>
                              <p:par>
                                <p:cTn id="186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63" dur="1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4" dur="1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6" fill="hold">
                      <p:stCondLst>
                        <p:cond delay="indefinite"/>
                      </p:stCondLst>
                      <p:childTnLst>
                        <p:par>
                          <p:cTn id="1867" fill="hold">
                            <p:stCondLst>
                              <p:cond delay="0"/>
                            </p:stCondLst>
                            <p:childTnLst>
                              <p:par>
                                <p:cTn id="18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0" dur="2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1" dur="2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4" dur="2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5" dur="2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8" dur="2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9" dur="2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2" dur="2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3" dur="2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6" dur="2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7" dur="2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0" dur="2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1" dur="2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4" dur="2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5" dur="2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8" dur="2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9" dur="2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2" dur="2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3" dur="2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6" dur="2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7" dur="2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0" dur="2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1" dur="2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4" dur="2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5" dur="2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8" dur="2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9" dur="2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2" dur="2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3" dur="2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6" dur="2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7" dur="2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0" dur="2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1" dur="2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4" dur="2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5" dur="2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8" dur="2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9" dur="2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2" dur="2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3" dur="2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6" dur="2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7" dur="2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0" dur="2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1" dur="2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4" dur="2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5" dur="2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8" dur="2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9" dur="2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2" dur="2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3" dur="2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6" dur="2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7" dur="2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0" dur="2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1" dur="2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4" dur="2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5" dur="2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8" dur="2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9" dur="2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2" dur="2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3" dur="2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6" dur="2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7" dur="2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0" dur="2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1" dur="2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4" dur="2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5" dur="2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8" dur="2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9" dur="2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2" dur="2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3" dur="2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6" dur="2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7" dur="2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0" dur="2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1" dur="2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4" dur="2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5" dur="2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8" dur="2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9" dur="2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2" dur="2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3" dur="2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6" dur="2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7" dur="2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0" dur="2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1" dur="2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4" dur="2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5" dur="2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8" dur="2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9" dur="2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2" dur="2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3" dur="2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6" dur="2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7" dur="2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8" fill="hold">
                            <p:stCondLst>
                              <p:cond delay="20"/>
                            </p:stCondLst>
                            <p:childTnLst>
                              <p:par>
                                <p:cTn id="20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1" dur="2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2" dur="2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9" grpId="0"/>
      <p:bldP spid="39" grpId="1"/>
      <p:bldP spid="40" grpId="0"/>
      <p:bldP spid="40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4" grpId="0"/>
      <p:bldP spid="64" grpId="1"/>
      <p:bldP spid="65" grpId="0"/>
      <p:bldP spid="65" grpId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71" grpId="0"/>
      <p:bldP spid="71" grpId="1"/>
      <p:bldP spid="72" grpId="0"/>
      <p:bldP spid="72" grpId="1"/>
      <p:bldP spid="73" grpId="0"/>
      <p:bldP spid="73" grpId="1"/>
      <p:bldP spid="74" grpId="0"/>
      <p:bldP spid="74" grpId="1"/>
      <p:bldP spid="75" grpId="0"/>
      <p:bldP spid="75" grpId="1"/>
      <p:bldP spid="76" grpId="0"/>
      <p:bldP spid="76" grpId="1"/>
      <p:bldP spid="77" grpId="0"/>
      <p:bldP spid="77" grpId="1"/>
      <p:bldP spid="78" grpId="0"/>
      <p:bldP spid="78" grpId="1"/>
      <p:bldP spid="30" grpId="0"/>
      <p:bldP spid="30" grpId="1"/>
      <p:bldP spid="41" grpId="0"/>
      <p:bldP spid="41" grpId="1"/>
      <p:bldP spid="79" grpId="0"/>
      <p:bldP spid="79" grpId="1"/>
      <p:bldP spid="80" grpId="0"/>
      <p:bldP spid="80" grpId="1"/>
      <p:bldP spid="81" grpId="0"/>
      <p:bldP spid="81" grpId="1"/>
      <p:bldP spid="38" grpId="0"/>
      <p:bldP spid="38" grpId="1"/>
      <p:bldP spid="42" grpId="0"/>
      <p:bldP spid="42" grpId="1"/>
      <p:bldP spid="70" grpId="0"/>
      <p:bldP spid="70" grpId="1"/>
      <p:bldP spid="83" grpId="0"/>
      <p:bldP spid="83" grpId="1"/>
      <p:bldP spid="84" grpId="0"/>
      <p:bldP spid="84" grpId="1"/>
      <p:bldP spid="85" grpId="0"/>
      <p:bldP spid="85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6" grpId="1"/>
      <p:bldP spid="97" grpId="0"/>
      <p:bldP spid="97" grpId="1"/>
      <p:bldP spid="98" grpId="0"/>
      <p:bldP spid="98" grpId="1"/>
      <p:bldP spid="99" grpId="0"/>
      <p:bldP spid="99" grpId="1"/>
      <p:bldP spid="100" grpId="0"/>
      <p:bldP spid="100" grpId="1"/>
      <p:bldP spid="101" grpId="0"/>
      <p:bldP spid="101" grpId="1"/>
      <p:bldP spid="102" grpId="0"/>
      <p:bldP spid="102" grpId="1"/>
      <p:bldP spid="82" grpId="0"/>
      <p:bldP spid="82" grpId="1"/>
      <p:bldP spid="92" grpId="0"/>
      <p:bldP spid="92" grpId="1"/>
      <p:bldP spid="103" grpId="0"/>
      <p:bldP spid="103" grpId="1"/>
      <p:bldP spid="104" grpId="0"/>
      <p:bldP spid="104" grpId="1"/>
      <p:bldP spid="105" grpId="0"/>
      <p:bldP spid="105" grpId="1"/>
      <p:bldP spid="106" grpId="0"/>
      <p:bldP spid="106" grpId="1"/>
      <p:bldP spid="107" grpId="0"/>
      <p:bldP spid="107" grpId="1"/>
      <p:bldP spid="108" grpId="0"/>
      <p:bldP spid="108" grpId="1"/>
      <p:bldP spid="109" grpId="0"/>
      <p:bldP spid="109" grpId="1"/>
      <p:bldP spid="110" grpId="0"/>
      <p:bldP spid="110" grpId="1"/>
      <p:bldP spid="111" grpId="0"/>
      <p:bldP spid="111" grpId="1"/>
      <p:bldP spid="112" grpId="0"/>
      <p:bldP spid="112" grpId="1"/>
      <p:bldP spid="113" grpId="0"/>
      <p:bldP spid="113" grpId="1"/>
      <p:bldP spid="114" grpId="0"/>
      <p:bldP spid="114" grpId="1"/>
      <p:bldP spid="115" grpId="0"/>
      <p:bldP spid="115" grpId="1"/>
      <p:bldP spid="116" grpId="0"/>
      <p:bldP spid="116" grpId="1"/>
      <p:bldP spid="117" grpId="0"/>
      <p:bldP spid="117" grpId="1"/>
      <p:bldP spid="118" grpId="0"/>
      <p:bldP spid="118" grpId="1"/>
      <p:bldP spid="119" grpId="0"/>
      <p:bldP spid="119" grpId="1"/>
      <p:bldP spid="120" grpId="0"/>
      <p:bldP spid="120" grpId="1"/>
      <p:bldP spid="121" grpId="0"/>
      <p:bldP spid="121" grpId="1"/>
      <p:bldP spid="122" grpId="0"/>
      <p:bldP spid="122" grpId="1"/>
      <p:bldP spid="123" grpId="0"/>
      <p:bldP spid="123" grpId="1"/>
      <p:bldP spid="124" grpId="0"/>
      <p:bldP spid="124" grpId="1"/>
      <p:bldP spid="125" grpId="0"/>
      <p:bldP spid="125" grpId="1"/>
      <p:bldP spid="126" grpId="0"/>
      <p:bldP spid="126" grpId="1"/>
      <p:bldP spid="127" grpId="0"/>
      <p:bldP spid="127" grpId="1"/>
      <p:bldP spid="128" grpId="0"/>
      <p:bldP spid="128" grpId="1"/>
      <p:bldP spid="129" grpId="0"/>
      <p:bldP spid="129" grpId="1"/>
      <p:bldP spid="130" grpId="0"/>
      <p:bldP spid="130" grpId="1"/>
      <p:bldP spid="131" grpId="0"/>
      <p:bldP spid="131" grpId="1"/>
      <p:bldP spid="132" grpId="0"/>
      <p:bldP spid="132" grpId="1"/>
      <p:bldP spid="133" grpId="0"/>
      <p:bldP spid="133" grpId="1"/>
      <p:bldP spid="134" grpId="0"/>
      <p:bldP spid="134" grpId="1"/>
      <p:bldP spid="135" grpId="0"/>
      <p:bldP spid="135" grpId="1"/>
      <p:bldP spid="136" grpId="0"/>
      <p:bldP spid="136" grpId="1"/>
      <p:bldP spid="137" grpId="0"/>
      <p:bldP spid="137" grpId="1"/>
      <p:bldP spid="138" grpId="0"/>
      <p:bldP spid="138" grpId="1"/>
      <p:bldP spid="139" grpId="0"/>
      <p:bldP spid="139" grpId="1"/>
      <p:bldP spid="140" grpId="0"/>
      <p:bldP spid="140" grpId="1"/>
      <p:bldP spid="141" grpId="0"/>
      <p:bldP spid="141" grpId="1"/>
      <p:bldP spid="142" grpId="0"/>
      <p:bldP spid="142" grpId="1"/>
      <p:bldP spid="143" grpId="0"/>
      <p:bldP spid="143" grpId="1"/>
      <p:bldP spid="144" grpId="0"/>
      <p:bldP spid="144" grpId="1"/>
      <p:bldP spid="145" grpId="0"/>
      <p:bldP spid="145" grpId="1"/>
      <p:bldP spid="146" grpId="0"/>
      <p:bldP spid="146" grpId="1"/>
      <p:bldP spid="147" grpId="0"/>
      <p:bldP spid="147" grpId="1"/>
      <p:bldP spid="148" grpId="0"/>
      <p:bldP spid="148" grpId="1"/>
      <p:bldP spid="149" grpId="0"/>
      <p:bldP spid="149" grpId="1"/>
      <p:bldP spid="150" grpId="0"/>
      <p:bldP spid="150" grpId="1"/>
      <p:bldP spid="151" grpId="0"/>
      <p:bldP spid="151" grpId="1"/>
      <p:bldP spid="152" grpId="0"/>
      <p:bldP spid="152" grpId="1"/>
      <p:bldP spid="153" grpId="0"/>
      <p:bldP spid="153" grpId="1"/>
      <p:bldP spid="154" grpId="0"/>
      <p:bldP spid="154" grpId="1"/>
      <p:bldP spid="155" grpId="0"/>
      <p:bldP spid="155" grpId="1"/>
      <p:bldP spid="156" grpId="0"/>
      <p:bldP spid="156" grpId="1"/>
      <p:bldP spid="157" grpId="0"/>
      <p:bldP spid="157" grpId="1"/>
      <p:bldP spid="158" grpId="0"/>
      <p:bldP spid="158" grpId="1"/>
      <p:bldP spid="159" grpId="0"/>
      <p:bldP spid="159" grpId="1"/>
      <p:bldP spid="160" grpId="0"/>
      <p:bldP spid="160" grpId="1"/>
      <p:bldP spid="161" grpId="0"/>
      <p:bldP spid="161" grpId="1"/>
      <p:bldP spid="162" grpId="0"/>
      <p:bldP spid="162" grpId="1"/>
      <p:bldP spid="163" grpId="0"/>
      <p:bldP spid="163" grpId="1"/>
      <p:bldP spid="164" grpId="0"/>
      <p:bldP spid="164" grpId="1"/>
      <p:bldP spid="165" grpId="0"/>
      <p:bldP spid="165" grpId="1"/>
      <p:bldP spid="166" grpId="0"/>
      <p:bldP spid="166" grpId="1"/>
      <p:bldP spid="167" grpId="0"/>
      <p:bldP spid="167" grpId="1"/>
      <p:bldP spid="168" grpId="0"/>
      <p:bldP spid="168" grpId="1"/>
      <p:bldP spid="169" grpId="0"/>
      <p:bldP spid="169" grpId="1"/>
      <p:bldP spid="170" grpId="0"/>
      <p:bldP spid="170" grpId="1"/>
      <p:bldP spid="171" grpId="0"/>
      <p:bldP spid="171" grpId="1"/>
      <p:bldP spid="172" grpId="0"/>
      <p:bldP spid="172" grpId="1"/>
      <p:bldP spid="173" grpId="0"/>
      <p:bldP spid="173" grpId="1"/>
      <p:bldP spid="174" grpId="0"/>
      <p:bldP spid="174" grpId="1"/>
      <p:bldP spid="175" grpId="0"/>
      <p:bldP spid="175" grpId="1"/>
      <p:bldP spid="176" grpId="0"/>
      <p:bldP spid="176" grpId="1"/>
      <p:bldP spid="177" grpId="0"/>
      <p:bldP spid="177" grpId="1"/>
      <p:bldP spid="178" grpId="0"/>
      <p:bldP spid="178" grpId="1"/>
      <p:bldP spid="179" grpId="0"/>
      <p:bldP spid="179" grpId="1"/>
      <p:bldP spid="180" grpId="0"/>
      <p:bldP spid="180" grpId="1"/>
      <p:bldP spid="181" grpId="0"/>
      <p:bldP spid="181" grpId="1"/>
      <p:bldP spid="182" grpId="0"/>
      <p:bldP spid="182" grpId="1"/>
      <p:bldP spid="183" grpId="0"/>
      <p:bldP spid="183" grpId="1"/>
      <p:bldP spid="184" grpId="0"/>
      <p:bldP spid="184" grpId="1"/>
      <p:bldP spid="185" grpId="0"/>
      <p:bldP spid="185" grpId="1"/>
      <p:bldP spid="186" grpId="0"/>
      <p:bldP spid="186" grpId="1"/>
      <p:bldP spid="187" grpId="0"/>
      <p:bldP spid="187" grpId="1"/>
      <p:bldP spid="188" grpId="0"/>
      <p:bldP spid="188" grpId="1"/>
      <p:bldP spid="189" grpId="0"/>
      <p:bldP spid="189" grpId="1"/>
      <p:bldP spid="190" grpId="0"/>
      <p:bldP spid="190" grpId="1"/>
      <p:bldP spid="191" grpId="0"/>
      <p:bldP spid="192" grpId="0"/>
      <p:bldP spid="193" grpId="0"/>
      <p:bldP spid="194" grpId="0"/>
      <p:bldP spid="195" grpId="0"/>
      <p:bldP spid="196" grpId="0"/>
      <p:bldP spid="197" grpId="0"/>
      <p:bldP spid="198" grpId="0"/>
      <p:bldP spid="199" grpId="0"/>
      <p:bldP spid="200" grpId="0"/>
      <p:bldP spid="201" grpId="0"/>
      <p:bldP spid="202" grpId="0"/>
      <p:bldP spid="203" grpId="0"/>
      <p:bldP spid="204" grpId="0"/>
      <p:bldP spid="205" grpId="0"/>
      <p:bldP spid="206" grpId="0"/>
      <p:bldP spid="207" grpId="0"/>
      <p:bldP spid="208" grpId="0"/>
      <p:bldP spid="209" grpId="0"/>
      <p:bldP spid="210" grpId="0"/>
      <p:bldP spid="211" grpId="0"/>
      <p:bldP spid="212" grpId="0"/>
      <p:bldP spid="213" grpId="0"/>
      <p:bldP spid="214" grpId="0"/>
      <p:bldP spid="215" grpId="0"/>
      <p:bldP spid="216" grpId="0"/>
      <p:bldP spid="217" grpId="0"/>
      <p:bldP spid="218" grpId="0"/>
      <p:bldP spid="219" grpId="0"/>
      <p:bldP spid="220" grpId="0"/>
      <p:bldP spid="221" grpId="0"/>
      <p:bldP spid="222" grpId="0"/>
      <p:bldP spid="223" grpId="0"/>
      <p:bldP spid="224" grpId="0"/>
      <p:bldP spid="225" grpId="0"/>
      <p:bldP spid="226" grpId="0"/>
      <p:bldP spid="227" grpId="0"/>
      <p:bldP spid="228" grpId="0"/>
      <p:bldP spid="229" grpId="0"/>
      <p:bldP spid="230" grpId="0"/>
      <p:bldP spid="231" grpId="0"/>
      <p:bldP spid="232" grpId="0"/>
      <p:bldP spid="233" grpId="0"/>
      <p:bldP spid="234" grpId="0"/>
      <p:bldP spid="235" grpId="0"/>
      <p:bldP spid="23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B11BB-725B-96B2-9E57-752DF8924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E44F0-C9CB-DE5D-18A7-52BE13474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07067"/>
          </a:xfrm>
        </p:spPr>
        <p:txBody>
          <a:bodyPr>
            <a:normAutofit/>
          </a:bodyPr>
          <a:lstStyle/>
          <a:p>
            <a:pPr algn="r" rtl="1"/>
            <a:r>
              <a:rPr lang="fa-IR" sz="8000" dirty="0">
                <a:solidFill>
                  <a:srgbClr val="008000"/>
                </a:solidFill>
              </a:rPr>
              <a:t>بازگشت به فهرست کتابخانه</a:t>
            </a:r>
            <a:r>
              <a:rPr lang="fa-IR" sz="8000" dirty="0">
                <a:solidFill>
                  <a:srgbClr val="FF0000"/>
                </a:solidFill>
              </a:rPr>
              <a:t>: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AE212A-2588-BD91-6AC3-C2BEFAAA8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055A-8C87-4968-8F9A-02A0AFA2F2DC}" type="slidenum">
              <a:rPr lang="en-US" smtClean="0">
                <a:solidFill>
                  <a:schemeClr val="tx1"/>
                </a:solidFill>
              </a:rPr>
              <a:t>27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Action Button: Blank 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75B31E8A-9C53-1091-4D18-C9E172FECA6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actionButtonBlank">
            <a:avLst/>
          </a:prstGeom>
          <a:solidFill>
            <a:srgbClr val="008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3900" dirty="0">
                <a:solidFill>
                  <a:schemeClr val="bg1"/>
                </a:solidFill>
              </a:rPr>
              <a:t>بازگشت به فهرست کتابخانه</a:t>
            </a:r>
            <a:endParaRPr lang="en-US" sz="23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919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2" name="voltage.wav"/>
          </p:stSnd>
        </p:sndAc>
      </p:transition>
    </mc:Choice>
    <mc:Fallback>
      <p:transition spd="slow">
        <p:random/>
        <p:sndAc>
          <p:stSnd>
            <p:snd r:embed="rId2" name="voltage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39DC0-66DC-F238-1C2C-CED949C05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3258B-1903-7B82-D74F-2E0C895C7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098" y="0"/>
            <a:ext cx="10241902" cy="1507067"/>
          </a:xfrm>
        </p:spPr>
        <p:txBody>
          <a:bodyPr>
            <a:normAutofit/>
          </a:bodyPr>
          <a:lstStyle/>
          <a:p>
            <a:pPr algn="r" rtl="1"/>
            <a:r>
              <a:rPr lang="fa-IR" sz="8000" dirty="0">
                <a:solidFill>
                  <a:srgbClr val="008000"/>
                </a:solidFill>
              </a:rPr>
              <a:t>کتابخانه </a:t>
            </a:r>
            <a:r>
              <a:rPr lang="en-US" sz="8000" dirty="0">
                <a:solidFill>
                  <a:srgbClr val="008000"/>
                </a:solidFill>
              </a:rPr>
              <a:t>math</a:t>
            </a:r>
            <a:r>
              <a:rPr lang="fa-IR" sz="8000" dirty="0">
                <a:solidFill>
                  <a:srgbClr val="FF0000"/>
                </a:solidFill>
              </a:rPr>
              <a:t>و</a:t>
            </a:r>
            <a:r>
              <a:rPr lang="en-US" sz="8000" dirty="0">
                <a:solidFill>
                  <a:srgbClr val="008000"/>
                </a:solidFill>
              </a:rPr>
              <a:t>numpy</a:t>
            </a:r>
            <a:r>
              <a:rPr lang="fa-IR" sz="8000" dirty="0">
                <a:solidFill>
                  <a:srgbClr val="FF0000"/>
                </a:solidFill>
              </a:rPr>
              <a:t> و</a:t>
            </a:r>
            <a:r>
              <a:rPr lang="en-US" sz="8000" dirty="0">
                <a:solidFill>
                  <a:srgbClr val="008000"/>
                </a:solidFill>
              </a:rPr>
              <a:t>scipy </a:t>
            </a:r>
            <a:r>
              <a:rPr lang="fa-IR" sz="8000" dirty="0">
                <a:solidFill>
                  <a:srgbClr val="FF0000"/>
                </a:solidFill>
              </a:rPr>
              <a:t>: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84D58-A465-4628-7687-F123A235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055A-8C87-4968-8F9A-02A0AFA2F2DC}" type="slidenum">
              <a:rPr lang="en-US" smtClean="0">
                <a:solidFill>
                  <a:schemeClr val="tx1"/>
                </a:solidFill>
              </a:rPr>
              <a:t>28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Action Button: Blank 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9E11095F-01E5-EF74-4906-7CF4D2348ECB}"/>
              </a:ext>
            </a:extLst>
          </p:cNvPr>
          <p:cNvSpPr/>
          <p:nvPr/>
        </p:nvSpPr>
        <p:spPr>
          <a:xfrm>
            <a:off x="0" y="0"/>
            <a:ext cx="1920240" cy="1097280"/>
          </a:xfrm>
          <a:prstGeom prst="actionButtonBlank">
            <a:avLst/>
          </a:prstGeom>
          <a:solidFill>
            <a:srgbClr val="008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>
                <a:solidFill>
                  <a:schemeClr val="bg1"/>
                </a:solidFill>
              </a:rPr>
              <a:t>بازگشت به فهرست کتابخانه</a:t>
            </a:r>
            <a:endParaRPr lang="en-US" sz="3200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2F33110-096B-310A-59BA-7452791B13C4}"/>
              </a:ext>
            </a:extLst>
          </p:cNvPr>
          <p:cNvCxnSpPr>
            <a:cxnSpLocks/>
          </p:cNvCxnSpPr>
          <p:nvPr/>
        </p:nvCxnSpPr>
        <p:spPr>
          <a:xfrm>
            <a:off x="4077477" y="1138335"/>
            <a:ext cx="0" cy="5719665"/>
          </a:xfrm>
          <a:prstGeom prst="line">
            <a:avLst/>
          </a:prstGeom>
          <a:ln w="76200">
            <a:solidFill>
              <a:srgbClr val="FF0000">
                <a:alpha val="6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0DE4CF-4837-0AE9-8B1B-9F61851ECD1C}"/>
              </a:ext>
            </a:extLst>
          </p:cNvPr>
          <p:cNvCxnSpPr>
            <a:cxnSpLocks/>
          </p:cNvCxnSpPr>
          <p:nvPr/>
        </p:nvCxnSpPr>
        <p:spPr>
          <a:xfrm>
            <a:off x="8232720" y="1138335"/>
            <a:ext cx="0" cy="5719665"/>
          </a:xfrm>
          <a:prstGeom prst="line">
            <a:avLst/>
          </a:prstGeom>
          <a:ln w="76200">
            <a:solidFill>
              <a:srgbClr val="FF0000">
                <a:alpha val="6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80FB196-EDFC-29BA-F6DB-386EB439EC13}"/>
              </a:ext>
            </a:extLst>
          </p:cNvPr>
          <p:cNvSpPr txBox="1"/>
          <p:nvPr/>
        </p:nvSpPr>
        <p:spPr>
          <a:xfrm>
            <a:off x="0" y="869692"/>
            <a:ext cx="217403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008000"/>
                </a:solidFill>
              </a:rPr>
              <a:t>numpy</a:t>
            </a:r>
            <a:r>
              <a:rPr lang="en-US" sz="60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728684-8FE6-CF90-9DD2-6EE5C8488563}"/>
              </a:ext>
            </a:extLst>
          </p:cNvPr>
          <p:cNvSpPr txBox="1"/>
          <p:nvPr/>
        </p:nvSpPr>
        <p:spPr>
          <a:xfrm>
            <a:off x="4239208" y="798157"/>
            <a:ext cx="217403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008000"/>
                </a:solidFill>
              </a:rPr>
              <a:t>math</a:t>
            </a:r>
            <a:r>
              <a:rPr lang="en-US" sz="60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856209-A0A9-29D1-7A65-C32E1682BA80}"/>
              </a:ext>
            </a:extLst>
          </p:cNvPr>
          <p:cNvSpPr txBox="1"/>
          <p:nvPr/>
        </p:nvSpPr>
        <p:spPr>
          <a:xfrm>
            <a:off x="8335353" y="816819"/>
            <a:ext cx="217403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008000"/>
                </a:solidFill>
              </a:rPr>
              <a:t>scipy</a:t>
            </a:r>
            <a:r>
              <a:rPr lang="en-US" sz="60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32C561-2D35-369E-AB8F-EED5986C9362}"/>
              </a:ext>
            </a:extLst>
          </p:cNvPr>
          <p:cNvSpPr txBox="1"/>
          <p:nvPr/>
        </p:nvSpPr>
        <p:spPr>
          <a:xfrm>
            <a:off x="0" y="1609921"/>
            <a:ext cx="18661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import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numpy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>
                <a:solidFill>
                  <a:srgbClr val="FFC000"/>
                </a:solidFill>
              </a:rPr>
              <a:t>as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ED3478-3295-696D-5E2D-9B4A537E48D5}"/>
              </a:ext>
            </a:extLst>
          </p:cNvPr>
          <p:cNvSpPr txBox="1"/>
          <p:nvPr/>
        </p:nvSpPr>
        <p:spPr>
          <a:xfrm>
            <a:off x="4099249" y="1473073"/>
            <a:ext cx="18661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import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math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>
                <a:solidFill>
                  <a:srgbClr val="FFC000"/>
                </a:solidFill>
              </a:rPr>
              <a:t>as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C0737E-3DE3-366C-EB55-F0023FB4B1DC}"/>
              </a:ext>
            </a:extLst>
          </p:cNvPr>
          <p:cNvSpPr txBox="1"/>
          <p:nvPr/>
        </p:nvSpPr>
        <p:spPr>
          <a:xfrm>
            <a:off x="8310470" y="1550828"/>
            <a:ext cx="18661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import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spicy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>
                <a:solidFill>
                  <a:srgbClr val="FFC000"/>
                </a:solidFill>
              </a:rPr>
              <a:t>as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E3B1CA-1116-76EA-EBAD-B328E710CFC5}"/>
              </a:ext>
            </a:extLst>
          </p:cNvPr>
          <p:cNvSpPr txBox="1"/>
          <p:nvPr/>
        </p:nvSpPr>
        <p:spPr>
          <a:xfrm>
            <a:off x="-83979" y="2014251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F5AE4F-95B2-328B-9884-0196BA8D5A61}"/>
              </a:ext>
            </a:extLst>
          </p:cNvPr>
          <p:cNvSpPr txBox="1"/>
          <p:nvPr/>
        </p:nvSpPr>
        <p:spPr>
          <a:xfrm>
            <a:off x="-83979" y="2309527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n.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FC1B59-60FD-3F74-B90E-54D9CAEAD817}"/>
              </a:ext>
            </a:extLst>
          </p:cNvPr>
          <p:cNvSpPr txBox="1"/>
          <p:nvPr/>
        </p:nvSpPr>
        <p:spPr>
          <a:xfrm>
            <a:off x="-83979" y="2608106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221F80-4EDF-75BA-6DC9-2662F8AAA438}"/>
              </a:ext>
            </a:extLst>
          </p:cNvPr>
          <p:cNvSpPr txBox="1"/>
          <p:nvPr/>
        </p:nvSpPr>
        <p:spPr>
          <a:xfrm>
            <a:off x="-83979" y="2906686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n.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E7E83C-7332-7914-3350-345F9C6AC742}"/>
              </a:ext>
            </a:extLst>
          </p:cNvPr>
          <p:cNvSpPr txBox="1"/>
          <p:nvPr/>
        </p:nvSpPr>
        <p:spPr>
          <a:xfrm>
            <a:off x="-83979" y="3195934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n.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37C566-821B-0B23-7AC6-A9D5855D6B35}"/>
              </a:ext>
            </a:extLst>
          </p:cNvPr>
          <p:cNvSpPr txBox="1"/>
          <p:nvPr/>
        </p:nvSpPr>
        <p:spPr>
          <a:xfrm>
            <a:off x="-83979" y="3494514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n.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F605AC-4F01-50A7-A211-79F29F0DD6F7}"/>
              </a:ext>
            </a:extLst>
          </p:cNvPr>
          <p:cNvSpPr txBox="1"/>
          <p:nvPr/>
        </p:nvSpPr>
        <p:spPr>
          <a:xfrm>
            <a:off x="-83979" y="3783763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n.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540F98-E28C-0538-3EA2-FC304D3C77B9}"/>
              </a:ext>
            </a:extLst>
          </p:cNvPr>
          <p:cNvSpPr txBox="1"/>
          <p:nvPr/>
        </p:nvSpPr>
        <p:spPr>
          <a:xfrm>
            <a:off x="-83979" y="4073012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n.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618A4B-25E1-1854-1B4F-CCED27A7D624}"/>
              </a:ext>
            </a:extLst>
          </p:cNvPr>
          <p:cNvSpPr txBox="1"/>
          <p:nvPr/>
        </p:nvSpPr>
        <p:spPr>
          <a:xfrm>
            <a:off x="-83979" y="4362262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n.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F7B173-81AB-DE4B-F33A-9FF1871F2637}"/>
              </a:ext>
            </a:extLst>
          </p:cNvPr>
          <p:cNvSpPr txBox="1"/>
          <p:nvPr/>
        </p:nvSpPr>
        <p:spPr>
          <a:xfrm>
            <a:off x="-83979" y="4660840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n.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4CEDA9-451D-AD6E-75F4-B9CC33DF7A24}"/>
              </a:ext>
            </a:extLst>
          </p:cNvPr>
          <p:cNvSpPr txBox="1"/>
          <p:nvPr/>
        </p:nvSpPr>
        <p:spPr>
          <a:xfrm>
            <a:off x="-83979" y="4959420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n.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3535C2-5436-D987-7784-8B2575F6636A}"/>
              </a:ext>
            </a:extLst>
          </p:cNvPr>
          <p:cNvSpPr txBox="1"/>
          <p:nvPr/>
        </p:nvSpPr>
        <p:spPr>
          <a:xfrm>
            <a:off x="-83979" y="5248670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n.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1D5A14-502E-261C-CEBB-D966EDDDD281}"/>
              </a:ext>
            </a:extLst>
          </p:cNvPr>
          <p:cNvSpPr txBox="1"/>
          <p:nvPr/>
        </p:nvSpPr>
        <p:spPr>
          <a:xfrm>
            <a:off x="-83979" y="5547249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n.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886A661-24AE-CB08-BE23-7DE575D67D1B}"/>
              </a:ext>
            </a:extLst>
          </p:cNvPr>
          <p:cNvSpPr txBox="1"/>
          <p:nvPr/>
        </p:nvSpPr>
        <p:spPr>
          <a:xfrm>
            <a:off x="-83979" y="5845828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n.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EEF6B3-1AFE-AE5D-7DCB-0E3B04BFEE86}"/>
              </a:ext>
            </a:extLst>
          </p:cNvPr>
          <p:cNvSpPr txBox="1"/>
          <p:nvPr/>
        </p:nvSpPr>
        <p:spPr>
          <a:xfrm>
            <a:off x="-83979" y="6125747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n.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2C97138-506A-1919-5F96-0886AFD62333}"/>
              </a:ext>
            </a:extLst>
          </p:cNvPr>
          <p:cNvSpPr txBox="1"/>
          <p:nvPr/>
        </p:nvSpPr>
        <p:spPr>
          <a:xfrm>
            <a:off x="-83979" y="6396335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n.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CA84FD-80B8-94C0-7D04-D737776665E8}"/>
              </a:ext>
            </a:extLst>
          </p:cNvPr>
          <p:cNvSpPr txBox="1"/>
          <p:nvPr/>
        </p:nvSpPr>
        <p:spPr>
          <a:xfrm>
            <a:off x="4024599" y="2054492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B1B3713-6C64-01FA-B7C3-5868FE2570AB}"/>
              </a:ext>
            </a:extLst>
          </p:cNvPr>
          <p:cNvSpPr txBox="1"/>
          <p:nvPr/>
        </p:nvSpPr>
        <p:spPr>
          <a:xfrm>
            <a:off x="4024599" y="2356182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974D31D-8941-818A-0789-74AAD9586A6C}"/>
              </a:ext>
            </a:extLst>
          </p:cNvPr>
          <p:cNvSpPr txBox="1"/>
          <p:nvPr/>
        </p:nvSpPr>
        <p:spPr>
          <a:xfrm>
            <a:off x="4024599" y="2654761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D83BA49-A5E4-7155-3712-1B6C36100CA2}"/>
              </a:ext>
            </a:extLst>
          </p:cNvPr>
          <p:cNvSpPr txBox="1"/>
          <p:nvPr/>
        </p:nvSpPr>
        <p:spPr>
          <a:xfrm>
            <a:off x="4024599" y="2962672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8DEDD74-8E55-7D6C-B1B5-8EF80BB8716E}"/>
              </a:ext>
            </a:extLst>
          </p:cNvPr>
          <p:cNvSpPr txBox="1"/>
          <p:nvPr/>
        </p:nvSpPr>
        <p:spPr>
          <a:xfrm>
            <a:off x="4024599" y="3251920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D052F85-2F34-F26F-6125-BE9B141C584E}"/>
              </a:ext>
            </a:extLst>
          </p:cNvPr>
          <p:cNvSpPr txBox="1"/>
          <p:nvPr/>
        </p:nvSpPr>
        <p:spPr>
          <a:xfrm>
            <a:off x="4024599" y="3550500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D03EA2E-1257-7713-8918-88BD8700727D}"/>
              </a:ext>
            </a:extLst>
          </p:cNvPr>
          <p:cNvSpPr txBox="1"/>
          <p:nvPr/>
        </p:nvSpPr>
        <p:spPr>
          <a:xfrm>
            <a:off x="4024599" y="3839749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55C9D25-CE52-CBCF-021A-BD3A4B830D62}"/>
              </a:ext>
            </a:extLst>
          </p:cNvPr>
          <p:cNvSpPr txBox="1"/>
          <p:nvPr/>
        </p:nvSpPr>
        <p:spPr>
          <a:xfrm>
            <a:off x="4024599" y="4128998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A5D7159-B114-CE47-73AB-83A18E758710}"/>
              </a:ext>
            </a:extLst>
          </p:cNvPr>
          <p:cNvSpPr txBox="1"/>
          <p:nvPr/>
        </p:nvSpPr>
        <p:spPr>
          <a:xfrm>
            <a:off x="4024599" y="4418248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392F00E-51E4-FE76-5C67-70CABF0702A7}"/>
              </a:ext>
            </a:extLst>
          </p:cNvPr>
          <p:cNvSpPr txBox="1"/>
          <p:nvPr/>
        </p:nvSpPr>
        <p:spPr>
          <a:xfrm>
            <a:off x="4024599" y="4716826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3456567-9FBC-DB6B-D024-D02C3C30CADA}"/>
              </a:ext>
            </a:extLst>
          </p:cNvPr>
          <p:cNvSpPr txBox="1"/>
          <p:nvPr/>
        </p:nvSpPr>
        <p:spPr>
          <a:xfrm>
            <a:off x="4024599" y="5015406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5BE24BA-E443-8A75-6C8D-25E8DAE78D34}"/>
              </a:ext>
            </a:extLst>
          </p:cNvPr>
          <p:cNvSpPr txBox="1"/>
          <p:nvPr/>
        </p:nvSpPr>
        <p:spPr>
          <a:xfrm>
            <a:off x="4024599" y="5304656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DC519D2-8A91-4724-E406-5141774D907A}"/>
              </a:ext>
            </a:extLst>
          </p:cNvPr>
          <p:cNvSpPr txBox="1"/>
          <p:nvPr/>
        </p:nvSpPr>
        <p:spPr>
          <a:xfrm>
            <a:off x="4024599" y="5603235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62D33D4-8D8A-82F8-55E1-9E70D1622C49}"/>
              </a:ext>
            </a:extLst>
          </p:cNvPr>
          <p:cNvSpPr txBox="1"/>
          <p:nvPr/>
        </p:nvSpPr>
        <p:spPr>
          <a:xfrm>
            <a:off x="4024599" y="5901814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77D232F-2319-EB94-1D47-14DF90B3DCF6}"/>
              </a:ext>
            </a:extLst>
          </p:cNvPr>
          <p:cNvSpPr txBox="1"/>
          <p:nvPr/>
        </p:nvSpPr>
        <p:spPr>
          <a:xfrm>
            <a:off x="4024599" y="6181733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30760BB-4C6F-8028-14E7-43BF92712DE0}"/>
              </a:ext>
            </a:extLst>
          </p:cNvPr>
          <p:cNvSpPr txBox="1"/>
          <p:nvPr/>
        </p:nvSpPr>
        <p:spPr>
          <a:xfrm>
            <a:off x="4024599" y="6452321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5224A75-E1E3-61AA-9EB1-C716C08847EA}"/>
              </a:ext>
            </a:extLst>
          </p:cNvPr>
          <p:cNvSpPr txBox="1"/>
          <p:nvPr/>
        </p:nvSpPr>
        <p:spPr>
          <a:xfrm>
            <a:off x="8186057" y="2356182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5B0C4F7-7FF3-2307-FB65-8F5F62A70DC9}"/>
              </a:ext>
            </a:extLst>
          </p:cNvPr>
          <p:cNvSpPr txBox="1"/>
          <p:nvPr/>
        </p:nvSpPr>
        <p:spPr>
          <a:xfrm>
            <a:off x="8186057" y="2654761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8B43CEE-8252-6B4D-FB13-DCB4D8C1D4D8}"/>
              </a:ext>
            </a:extLst>
          </p:cNvPr>
          <p:cNvSpPr txBox="1"/>
          <p:nvPr/>
        </p:nvSpPr>
        <p:spPr>
          <a:xfrm>
            <a:off x="8186057" y="2962672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18476F5-AC30-D085-3221-B272767C30A0}"/>
              </a:ext>
            </a:extLst>
          </p:cNvPr>
          <p:cNvSpPr txBox="1"/>
          <p:nvPr/>
        </p:nvSpPr>
        <p:spPr>
          <a:xfrm>
            <a:off x="8186057" y="3251920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4AB47F4-DCEE-8EA1-FEAB-FFE16AFB3B8C}"/>
              </a:ext>
            </a:extLst>
          </p:cNvPr>
          <p:cNvSpPr txBox="1"/>
          <p:nvPr/>
        </p:nvSpPr>
        <p:spPr>
          <a:xfrm>
            <a:off x="8186057" y="3550500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07BA79A-08CC-0659-F528-87749AC444F9}"/>
              </a:ext>
            </a:extLst>
          </p:cNvPr>
          <p:cNvSpPr txBox="1"/>
          <p:nvPr/>
        </p:nvSpPr>
        <p:spPr>
          <a:xfrm>
            <a:off x="8186057" y="3839749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462E3B3-EA27-1406-313C-AAD65B6FDA6A}"/>
              </a:ext>
            </a:extLst>
          </p:cNvPr>
          <p:cNvSpPr txBox="1"/>
          <p:nvPr/>
        </p:nvSpPr>
        <p:spPr>
          <a:xfrm>
            <a:off x="8186057" y="4128998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033ED9F-C7D8-6C32-5478-08D9F0170954}"/>
              </a:ext>
            </a:extLst>
          </p:cNvPr>
          <p:cNvSpPr txBox="1"/>
          <p:nvPr/>
        </p:nvSpPr>
        <p:spPr>
          <a:xfrm>
            <a:off x="8186057" y="4418248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29B8B30-84B5-C8FD-7361-FE683BB07693}"/>
              </a:ext>
            </a:extLst>
          </p:cNvPr>
          <p:cNvSpPr txBox="1"/>
          <p:nvPr/>
        </p:nvSpPr>
        <p:spPr>
          <a:xfrm>
            <a:off x="8186057" y="4716826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6D227D6-47E9-6C88-8F8C-B0432C9CC0F0}"/>
              </a:ext>
            </a:extLst>
          </p:cNvPr>
          <p:cNvSpPr txBox="1"/>
          <p:nvPr/>
        </p:nvSpPr>
        <p:spPr>
          <a:xfrm>
            <a:off x="8186057" y="5015406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45E955E-A5C8-9040-F525-4A3357235BD1}"/>
              </a:ext>
            </a:extLst>
          </p:cNvPr>
          <p:cNvSpPr txBox="1"/>
          <p:nvPr/>
        </p:nvSpPr>
        <p:spPr>
          <a:xfrm>
            <a:off x="8186057" y="5304656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C77E631-B093-A203-10C1-79E089603362}"/>
              </a:ext>
            </a:extLst>
          </p:cNvPr>
          <p:cNvSpPr txBox="1"/>
          <p:nvPr/>
        </p:nvSpPr>
        <p:spPr>
          <a:xfrm>
            <a:off x="8186057" y="5603235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B92FD96-C56B-6C17-AAEB-7D019AC75B2E}"/>
              </a:ext>
            </a:extLst>
          </p:cNvPr>
          <p:cNvSpPr txBox="1"/>
          <p:nvPr/>
        </p:nvSpPr>
        <p:spPr>
          <a:xfrm>
            <a:off x="8186057" y="5901814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5317DB3-275D-4809-8BB5-F8CA47B1FF83}"/>
              </a:ext>
            </a:extLst>
          </p:cNvPr>
          <p:cNvSpPr txBox="1"/>
          <p:nvPr/>
        </p:nvSpPr>
        <p:spPr>
          <a:xfrm>
            <a:off x="8186057" y="6181733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FE9E594-1B6A-C4B2-4F50-C15B828318F1}"/>
              </a:ext>
            </a:extLst>
          </p:cNvPr>
          <p:cNvSpPr txBox="1"/>
          <p:nvPr/>
        </p:nvSpPr>
        <p:spPr>
          <a:xfrm>
            <a:off x="8189167" y="2060712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0AB37E1-6048-6051-2C80-E1F1079600D5}"/>
              </a:ext>
            </a:extLst>
          </p:cNvPr>
          <p:cNvSpPr txBox="1"/>
          <p:nvPr/>
        </p:nvSpPr>
        <p:spPr>
          <a:xfrm>
            <a:off x="68420" y="2017361"/>
            <a:ext cx="8646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sin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1455774-4C46-50C5-397A-64D772A2B844}"/>
              </a:ext>
            </a:extLst>
          </p:cNvPr>
          <p:cNvSpPr txBox="1"/>
          <p:nvPr/>
        </p:nvSpPr>
        <p:spPr>
          <a:xfrm>
            <a:off x="80861" y="2300389"/>
            <a:ext cx="8242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cos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B3A857D-8D02-88B5-6065-226060B7AAD5}"/>
              </a:ext>
            </a:extLst>
          </p:cNvPr>
          <p:cNvSpPr txBox="1"/>
          <p:nvPr/>
        </p:nvSpPr>
        <p:spPr>
          <a:xfrm>
            <a:off x="83971" y="2602079"/>
            <a:ext cx="8490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tan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792386A-46A2-D880-F26F-9A37A5FF5D52}"/>
              </a:ext>
            </a:extLst>
          </p:cNvPr>
          <p:cNvSpPr txBox="1"/>
          <p:nvPr/>
        </p:nvSpPr>
        <p:spPr>
          <a:xfrm>
            <a:off x="74642" y="6396335"/>
            <a:ext cx="8833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sqrt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2DB4BEE-D94E-AC87-69FC-BB412F45A9FB}"/>
              </a:ext>
            </a:extLst>
          </p:cNvPr>
          <p:cNvSpPr txBox="1"/>
          <p:nvPr/>
        </p:nvSpPr>
        <p:spPr>
          <a:xfrm>
            <a:off x="77752" y="5846023"/>
            <a:ext cx="3203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e</a:t>
            </a:r>
            <a:endParaRPr lang="en-US" sz="2400" dirty="0">
              <a:solidFill>
                <a:srgbClr val="FF0000"/>
              </a:solidFill>
              <a:highlight>
                <a:srgbClr val="FFFFFF"/>
              </a:highlight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CD9BB9F-A735-8CA4-6431-39F6D7E7A248}"/>
              </a:ext>
            </a:extLst>
          </p:cNvPr>
          <p:cNvSpPr txBox="1"/>
          <p:nvPr/>
        </p:nvSpPr>
        <p:spPr>
          <a:xfrm>
            <a:off x="80862" y="6138382"/>
            <a:ext cx="4478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pi</a:t>
            </a:r>
            <a:endParaRPr lang="en-US" sz="2400" dirty="0">
              <a:solidFill>
                <a:srgbClr val="FF0000"/>
              </a:solidFill>
              <a:highlight>
                <a:srgbClr val="FFFFFF"/>
              </a:highlight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CF937AD-67AF-BB16-DC4F-41200796847F}"/>
              </a:ext>
            </a:extLst>
          </p:cNvPr>
          <p:cNvSpPr txBox="1"/>
          <p:nvPr/>
        </p:nvSpPr>
        <p:spPr>
          <a:xfrm>
            <a:off x="4242314" y="2057794"/>
            <a:ext cx="8646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sin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CBEF365-3A4D-38B5-3EBD-A2FC4D59F430}"/>
              </a:ext>
            </a:extLst>
          </p:cNvPr>
          <p:cNvSpPr txBox="1"/>
          <p:nvPr/>
        </p:nvSpPr>
        <p:spPr>
          <a:xfrm>
            <a:off x="4245424" y="2340822"/>
            <a:ext cx="8242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cos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14E34B3-D90B-D21A-43AB-96AE1F6217E1}"/>
              </a:ext>
            </a:extLst>
          </p:cNvPr>
          <p:cNvSpPr txBox="1"/>
          <p:nvPr/>
        </p:nvSpPr>
        <p:spPr>
          <a:xfrm>
            <a:off x="4248534" y="2642512"/>
            <a:ext cx="8490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tan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7AD32DE-066E-0E12-3D89-532856156240}"/>
              </a:ext>
            </a:extLst>
          </p:cNvPr>
          <p:cNvSpPr txBox="1"/>
          <p:nvPr/>
        </p:nvSpPr>
        <p:spPr>
          <a:xfrm>
            <a:off x="4242314" y="6452321"/>
            <a:ext cx="8833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sqrt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ECC78C8-0D6A-56F1-8B87-937F8CD48297}"/>
              </a:ext>
            </a:extLst>
          </p:cNvPr>
          <p:cNvSpPr txBox="1"/>
          <p:nvPr/>
        </p:nvSpPr>
        <p:spPr>
          <a:xfrm>
            <a:off x="4236093" y="5886457"/>
            <a:ext cx="3203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e</a:t>
            </a:r>
            <a:endParaRPr lang="en-US" sz="2400" dirty="0">
              <a:solidFill>
                <a:srgbClr val="FF0000"/>
              </a:solidFill>
              <a:highlight>
                <a:srgbClr val="FFFFFF"/>
              </a:highlight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B2D4AFE-55AC-1703-0A24-AFE88CF23081}"/>
              </a:ext>
            </a:extLst>
          </p:cNvPr>
          <p:cNvSpPr txBox="1"/>
          <p:nvPr/>
        </p:nvSpPr>
        <p:spPr>
          <a:xfrm>
            <a:off x="4248534" y="6169483"/>
            <a:ext cx="4478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pi</a:t>
            </a:r>
            <a:endParaRPr lang="en-US" sz="2400" dirty="0">
              <a:solidFill>
                <a:srgbClr val="FF0000"/>
              </a:solidFill>
              <a:highlight>
                <a:srgbClr val="FFFFFF"/>
              </a:highlight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647D04C-1476-4466-BB69-8BAFEC5FACA8}"/>
              </a:ext>
            </a:extLst>
          </p:cNvPr>
          <p:cNvSpPr txBox="1"/>
          <p:nvPr/>
        </p:nvSpPr>
        <p:spPr>
          <a:xfrm>
            <a:off x="4254755" y="3815060"/>
            <a:ext cx="9703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sinh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39B0EB2-F722-DE2C-8B7F-5F7E457F5955}"/>
              </a:ext>
            </a:extLst>
          </p:cNvPr>
          <p:cNvSpPr txBox="1"/>
          <p:nvPr/>
        </p:nvSpPr>
        <p:spPr>
          <a:xfrm>
            <a:off x="4248534" y="4116750"/>
            <a:ext cx="9859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cosh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CA79500-925E-E316-5087-995DB6B99D8E}"/>
              </a:ext>
            </a:extLst>
          </p:cNvPr>
          <p:cNvSpPr txBox="1"/>
          <p:nvPr/>
        </p:nvSpPr>
        <p:spPr>
          <a:xfrm>
            <a:off x="4251644" y="4418440"/>
            <a:ext cx="9268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tanh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C69D694-3030-2B30-E3A4-01D122EB027F}"/>
              </a:ext>
            </a:extLst>
          </p:cNvPr>
          <p:cNvSpPr txBox="1"/>
          <p:nvPr/>
        </p:nvSpPr>
        <p:spPr>
          <a:xfrm>
            <a:off x="4248534" y="4713910"/>
            <a:ext cx="9703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asinh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0372D51-7808-DA53-E4FB-5AC95B248D05}"/>
              </a:ext>
            </a:extLst>
          </p:cNvPr>
          <p:cNvSpPr txBox="1"/>
          <p:nvPr/>
        </p:nvSpPr>
        <p:spPr>
          <a:xfrm>
            <a:off x="4251644" y="5015600"/>
            <a:ext cx="10294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acosh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F10A908-58FB-CB7C-BACF-B67F974D1DBE}"/>
              </a:ext>
            </a:extLst>
          </p:cNvPr>
          <p:cNvSpPr txBox="1"/>
          <p:nvPr/>
        </p:nvSpPr>
        <p:spPr>
          <a:xfrm>
            <a:off x="4245423" y="5307959"/>
            <a:ext cx="1017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atanh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D85C6DB-6844-C6D8-33AE-6A6E23AC3495}"/>
              </a:ext>
            </a:extLst>
          </p:cNvPr>
          <p:cNvSpPr txBox="1"/>
          <p:nvPr/>
        </p:nvSpPr>
        <p:spPr>
          <a:xfrm>
            <a:off x="4245424" y="2928652"/>
            <a:ext cx="8646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asin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45CBA3B-23EC-B47B-486F-221A50CF7E85}"/>
              </a:ext>
            </a:extLst>
          </p:cNvPr>
          <p:cNvSpPr txBox="1"/>
          <p:nvPr/>
        </p:nvSpPr>
        <p:spPr>
          <a:xfrm>
            <a:off x="4248534" y="3211680"/>
            <a:ext cx="8926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acos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D9A120E-76DD-BBAB-6FC2-EE3A942D5DC0}"/>
              </a:ext>
            </a:extLst>
          </p:cNvPr>
          <p:cNvSpPr txBox="1"/>
          <p:nvPr/>
        </p:nvSpPr>
        <p:spPr>
          <a:xfrm>
            <a:off x="4251644" y="3513370"/>
            <a:ext cx="8895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atan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9C2D151-B2E1-F952-D24C-1FB9ED8F8B69}"/>
              </a:ext>
            </a:extLst>
          </p:cNvPr>
          <p:cNvSpPr txBox="1"/>
          <p:nvPr/>
        </p:nvSpPr>
        <p:spPr>
          <a:xfrm>
            <a:off x="87082" y="3780847"/>
            <a:ext cx="9703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sinh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97D50D4-5A83-1B17-2029-EB2159CB9860}"/>
              </a:ext>
            </a:extLst>
          </p:cNvPr>
          <p:cNvSpPr txBox="1"/>
          <p:nvPr/>
        </p:nvSpPr>
        <p:spPr>
          <a:xfrm>
            <a:off x="90192" y="4063875"/>
            <a:ext cx="9859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cosh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820C983-DBB4-175D-1C3E-C56D005445B0}"/>
              </a:ext>
            </a:extLst>
          </p:cNvPr>
          <p:cNvSpPr txBox="1"/>
          <p:nvPr/>
        </p:nvSpPr>
        <p:spPr>
          <a:xfrm>
            <a:off x="83971" y="4365565"/>
            <a:ext cx="9268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tanh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D818856-0B9D-F834-D456-E4CAA4FDC366}"/>
              </a:ext>
            </a:extLst>
          </p:cNvPr>
          <p:cNvSpPr txBox="1"/>
          <p:nvPr/>
        </p:nvSpPr>
        <p:spPr>
          <a:xfrm>
            <a:off x="80861" y="4661035"/>
            <a:ext cx="9703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asinh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34170CE-C5CB-2658-A305-4FB9FD5D39B6}"/>
              </a:ext>
            </a:extLst>
          </p:cNvPr>
          <p:cNvSpPr txBox="1"/>
          <p:nvPr/>
        </p:nvSpPr>
        <p:spPr>
          <a:xfrm>
            <a:off x="83971" y="4953394"/>
            <a:ext cx="10294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acosh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8DE9AFD-892A-D39D-DCF6-824DAE54EDBE}"/>
              </a:ext>
            </a:extLst>
          </p:cNvPr>
          <p:cNvSpPr txBox="1"/>
          <p:nvPr/>
        </p:nvSpPr>
        <p:spPr>
          <a:xfrm>
            <a:off x="87081" y="5255084"/>
            <a:ext cx="1017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atanh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1F53CC4-BA9F-F26D-9CBE-7A9F59DBA995}"/>
              </a:ext>
            </a:extLst>
          </p:cNvPr>
          <p:cNvSpPr txBox="1"/>
          <p:nvPr/>
        </p:nvSpPr>
        <p:spPr>
          <a:xfrm>
            <a:off x="77751" y="2903770"/>
            <a:ext cx="8646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asin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8B24C07-1036-04B2-94A2-32A052077B7F}"/>
              </a:ext>
            </a:extLst>
          </p:cNvPr>
          <p:cNvSpPr txBox="1"/>
          <p:nvPr/>
        </p:nvSpPr>
        <p:spPr>
          <a:xfrm>
            <a:off x="80861" y="3186798"/>
            <a:ext cx="8926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acos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1384A65-E454-7934-FA2E-4C93A91F9A31}"/>
              </a:ext>
            </a:extLst>
          </p:cNvPr>
          <p:cNvSpPr txBox="1"/>
          <p:nvPr/>
        </p:nvSpPr>
        <p:spPr>
          <a:xfrm>
            <a:off x="83971" y="3488488"/>
            <a:ext cx="8895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atan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7949586-4BD5-54FE-F928-6AA5508C1388}"/>
              </a:ext>
            </a:extLst>
          </p:cNvPr>
          <p:cNvSpPr txBox="1"/>
          <p:nvPr/>
        </p:nvSpPr>
        <p:spPr>
          <a:xfrm>
            <a:off x="80860" y="5547444"/>
            <a:ext cx="12347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atan2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B446D62-C9D6-F4DA-9A98-36BA2186A131}"/>
              </a:ext>
            </a:extLst>
          </p:cNvPr>
          <p:cNvSpPr txBox="1"/>
          <p:nvPr/>
        </p:nvSpPr>
        <p:spPr>
          <a:xfrm>
            <a:off x="4254754" y="5606540"/>
            <a:ext cx="12347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atan2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C3BA8F99-1663-62FC-23DE-C4FA9EE430F0}"/>
              </a:ext>
            </a:extLst>
          </p:cNvPr>
          <p:cNvSpPr txBox="1"/>
          <p:nvPr/>
        </p:nvSpPr>
        <p:spPr>
          <a:xfrm>
            <a:off x="8307359" y="2060905"/>
            <a:ext cx="15364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integrate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CD9AE27-1E3D-E11B-45B7-3D73AD511031}"/>
              </a:ext>
            </a:extLst>
          </p:cNvPr>
          <p:cNvSpPr txBox="1"/>
          <p:nvPr/>
        </p:nvSpPr>
        <p:spPr>
          <a:xfrm>
            <a:off x="8189166" y="2362595"/>
            <a:ext cx="20465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integrate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(…,…,…,…)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744D643-BBA2-2C40-AA76-2484B702C775}"/>
              </a:ext>
            </a:extLst>
          </p:cNvPr>
          <p:cNvSpPr txBox="1"/>
          <p:nvPr/>
        </p:nvSpPr>
        <p:spPr>
          <a:xfrm>
            <a:off x="8304248" y="2664286"/>
            <a:ext cx="10543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diff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66395B3-D536-905C-DDCF-BB8F95A79775}"/>
              </a:ext>
            </a:extLst>
          </p:cNvPr>
          <p:cNvSpPr txBox="1"/>
          <p:nvPr/>
        </p:nvSpPr>
        <p:spPr>
          <a:xfrm>
            <a:off x="8316689" y="2965975"/>
            <a:ext cx="14524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symbols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107E91C-A2F5-F824-1D96-13AD528F8EA5}"/>
              </a:ext>
            </a:extLst>
          </p:cNvPr>
          <p:cNvSpPr txBox="1"/>
          <p:nvPr/>
        </p:nvSpPr>
        <p:spPr>
          <a:xfrm>
            <a:off x="8310469" y="3267665"/>
            <a:ext cx="14524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slove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D6F8A458-7A14-F1F3-176D-712586CDC9DB}"/>
              </a:ext>
            </a:extLst>
          </p:cNvPr>
          <p:cNvSpPr txBox="1"/>
          <p:nvPr/>
        </p:nvSpPr>
        <p:spPr>
          <a:xfrm>
            <a:off x="8313580" y="3550693"/>
            <a:ext cx="11943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simplify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A22193CD-25CC-C6F0-3AFC-97C156400E28}"/>
              </a:ext>
            </a:extLst>
          </p:cNvPr>
          <p:cNvSpPr txBox="1"/>
          <p:nvPr/>
        </p:nvSpPr>
        <p:spPr>
          <a:xfrm>
            <a:off x="8307360" y="3843052"/>
            <a:ext cx="15271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limit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(…,…,…)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FF67476-221E-46DE-4B6A-8D3D9D80FC13}"/>
              </a:ext>
            </a:extLst>
          </p:cNvPr>
          <p:cNvSpPr txBox="1"/>
          <p:nvPr/>
        </p:nvSpPr>
        <p:spPr>
          <a:xfrm>
            <a:off x="8310471" y="4135412"/>
            <a:ext cx="12814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series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358FE39-5C67-C0E4-C3F5-DA0570C707F5}"/>
              </a:ext>
            </a:extLst>
          </p:cNvPr>
          <p:cNvSpPr txBox="1"/>
          <p:nvPr/>
        </p:nvSpPr>
        <p:spPr>
          <a:xfrm>
            <a:off x="8313582" y="4427771"/>
            <a:ext cx="15115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gamma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5B6C6E0D-0B26-42FB-1027-9982AE8656C7}"/>
              </a:ext>
            </a:extLst>
          </p:cNvPr>
          <p:cNvSpPr txBox="1"/>
          <p:nvPr/>
        </p:nvSpPr>
        <p:spPr>
          <a:xfrm>
            <a:off x="8316692" y="4720129"/>
            <a:ext cx="17230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odeint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(…,…,…)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E75C1227-706F-7970-EA72-B0E268926A5B}"/>
              </a:ext>
            </a:extLst>
          </p:cNvPr>
          <p:cNvSpPr txBox="1"/>
          <p:nvPr/>
        </p:nvSpPr>
        <p:spPr>
          <a:xfrm>
            <a:off x="8307362" y="5018710"/>
            <a:ext cx="15115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root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5A18AF42-B90F-53AF-BF26-3077E9845065}"/>
              </a:ext>
            </a:extLst>
          </p:cNvPr>
          <p:cNvSpPr txBox="1"/>
          <p:nvPr/>
        </p:nvSpPr>
        <p:spPr>
          <a:xfrm>
            <a:off x="8301141" y="5311069"/>
            <a:ext cx="7868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fft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028F78B2-9E29-97F1-DBB5-1F85F4325AB6}"/>
              </a:ext>
            </a:extLst>
          </p:cNvPr>
          <p:cNvSpPr txBox="1"/>
          <p:nvPr/>
        </p:nvSpPr>
        <p:spPr>
          <a:xfrm>
            <a:off x="8304251" y="5603427"/>
            <a:ext cx="7868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ifft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055587F-FE3A-1479-C11F-48BAEF336A9C}"/>
              </a:ext>
            </a:extLst>
          </p:cNvPr>
          <p:cNvSpPr txBox="1"/>
          <p:nvPr/>
        </p:nvSpPr>
        <p:spPr>
          <a:xfrm>
            <a:off x="8316687" y="5905118"/>
            <a:ext cx="11912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fftshift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9FA7F87-9730-5E4E-FE44-D62077A9C207}"/>
              </a:ext>
            </a:extLst>
          </p:cNvPr>
          <p:cNvSpPr txBox="1"/>
          <p:nvPr/>
        </p:nvSpPr>
        <p:spPr>
          <a:xfrm>
            <a:off x="8310467" y="6197476"/>
            <a:ext cx="11912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ifftshift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542F287-623F-1CC5-4E1B-9E86AB1FF5AC}"/>
              </a:ext>
            </a:extLst>
          </p:cNvPr>
          <p:cNvSpPr txBox="1"/>
          <p:nvPr/>
        </p:nvSpPr>
        <p:spPr>
          <a:xfrm>
            <a:off x="662477" y="1950100"/>
            <a:ext cx="1343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سینوس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57FD327E-0114-86EC-1D40-250BAF047BBE}"/>
              </a:ext>
            </a:extLst>
          </p:cNvPr>
          <p:cNvSpPr txBox="1"/>
          <p:nvPr/>
        </p:nvSpPr>
        <p:spPr>
          <a:xfrm>
            <a:off x="674918" y="2251789"/>
            <a:ext cx="1343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کسینوس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47773F23-12EF-127B-10BF-E739E2D52EF3}"/>
              </a:ext>
            </a:extLst>
          </p:cNvPr>
          <p:cNvSpPr txBox="1"/>
          <p:nvPr/>
        </p:nvSpPr>
        <p:spPr>
          <a:xfrm>
            <a:off x="674918" y="2587692"/>
            <a:ext cx="1343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تانژانت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7BE877DB-B7E3-B727-94F0-328B235BD9CF}"/>
              </a:ext>
            </a:extLst>
          </p:cNvPr>
          <p:cNvSpPr txBox="1"/>
          <p:nvPr/>
        </p:nvSpPr>
        <p:spPr>
          <a:xfrm>
            <a:off x="749562" y="2904933"/>
            <a:ext cx="1343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آرک سینوس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31F6B573-D641-B406-4F16-C7FA8D40B226}"/>
              </a:ext>
            </a:extLst>
          </p:cNvPr>
          <p:cNvSpPr txBox="1"/>
          <p:nvPr/>
        </p:nvSpPr>
        <p:spPr>
          <a:xfrm>
            <a:off x="786885" y="3166190"/>
            <a:ext cx="1343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آرک کسینوس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727ED453-AB5D-D40C-0E18-39DC0A940AFC}"/>
              </a:ext>
            </a:extLst>
          </p:cNvPr>
          <p:cNvSpPr txBox="1"/>
          <p:nvPr/>
        </p:nvSpPr>
        <p:spPr>
          <a:xfrm>
            <a:off x="796216" y="3483431"/>
            <a:ext cx="1343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آرک تانژانت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3E25A264-245E-D493-044D-1DF706B2F32A}"/>
              </a:ext>
            </a:extLst>
          </p:cNvPr>
          <p:cNvSpPr txBox="1"/>
          <p:nvPr/>
        </p:nvSpPr>
        <p:spPr>
          <a:xfrm>
            <a:off x="796216" y="3744688"/>
            <a:ext cx="1629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سینوس هذلولوی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DA1B9145-DEFF-11DD-2817-D3AF71F2B865}"/>
              </a:ext>
            </a:extLst>
          </p:cNvPr>
          <p:cNvSpPr txBox="1"/>
          <p:nvPr/>
        </p:nvSpPr>
        <p:spPr>
          <a:xfrm>
            <a:off x="833538" y="4071259"/>
            <a:ext cx="1685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کسینوس هذلولوی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919E5909-D6FE-E2E8-43C8-9D6BBAAC228F}"/>
              </a:ext>
            </a:extLst>
          </p:cNvPr>
          <p:cNvSpPr txBox="1"/>
          <p:nvPr/>
        </p:nvSpPr>
        <p:spPr>
          <a:xfrm>
            <a:off x="805546" y="4360508"/>
            <a:ext cx="1639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تانژانت هذلولوی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F6A6F05B-C39F-7EC5-AAB1-3C35A7B643FD}"/>
              </a:ext>
            </a:extLst>
          </p:cNvPr>
          <p:cNvSpPr txBox="1"/>
          <p:nvPr/>
        </p:nvSpPr>
        <p:spPr>
          <a:xfrm>
            <a:off x="870861" y="4705739"/>
            <a:ext cx="2553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000" dirty="0">
                <a:solidFill>
                  <a:srgbClr val="92D050"/>
                </a:solidFill>
              </a:rPr>
              <a:t>چیزی این شده</a:t>
            </a:r>
            <a:r>
              <a:rPr lang="en-US" sz="2000" dirty="0">
                <a:solidFill>
                  <a:srgbClr val="FF0000"/>
                </a:solidFill>
              </a:rPr>
              <a:t>،</a:t>
            </a:r>
            <a:r>
              <a:rPr lang="en-US" sz="2000" dirty="0">
                <a:solidFill>
                  <a:srgbClr val="92D050"/>
                </a:solidFill>
              </a:rPr>
              <a:t>مقدار اولیه چی بوده</a:t>
            </a:r>
            <a:r>
              <a:rPr lang="en-US" sz="2000" dirty="0">
                <a:solidFill>
                  <a:srgbClr val="FF0000"/>
                </a:solidFill>
              </a:rPr>
              <a:t>؟</a:t>
            </a:r>
            <a:r>
              <a:rPr lang="fa-IR" sz="2000" dirty="0">
                <a:solidFill>
                  <a:srgbClr val="FF0000"/>
                </a:solidFill>
              </a:rPr>
              <a:t>: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D2950A1D-8A22-8429-A340-C1E25DC3DBB7}"/>
              </a:ext>
            </a:extLst>
          </p:cNvPr>
          <p:cNvSpPr txBox="1"/>
          <p:nvPr/>
        </p:nvSpPr>
        <p:spPr>
          <a:xfrm>
            <a:off x="936176" y="4966998"/>
            <a:ext cx="2768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000" dirty="0">
                <a:solidFill>
                  <a:srgbClr val="92D050"/>
                </a:solidFill>
              </a:rPr>
              <a:t>یک چیزی این شده</a:t>
            </a:r>
            <a:r>
              <a:rPr lang="en-US" sz="2000" dirty="0">
                <a:solidFill>
                  <a:srgbClr val="FF0000"/>
                </a:solidFill>
              </a:rPr>
              <a:t>،</a:t>
            </a:r>
            <a:r>
              <a:rPr lang="en-US" sz="2000" dirty="0">
                <a:solidFill>
                  <a:srgbClr val="92D050"/>
                </a:solidFill>
              </a:rPr>
              <a:t>مقدار اولیه چی بوده</a:t>
            </a:r>
            <a:r>
              <a:rPr lang="en-US" sz="2000" dirty="0">
                <a:solidFill>
                  <a:srgbClr val="FF0000"/>
                </a:solidFill>
              </a:rPr>
              <a:t>؟: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ADF688BB-3558-CDA8-C29C-8FDE3281220B}"/>
              </a:ext>
            </a:extLst>
          </p:cNvPr>
          <p:cNvSpPr txBox="1"/>
          <p:nvPr/>
        </p:nvSpPr>
        <p:spPr>
          <a:xfrm>
            <a:off x="898854" y="5274908"/>
            <a:ext cx="280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000" dirty="0">
                <a:solidFill>
                  <a:srgbClr val="92D050"/>
                </a:solidFill>
              </a:rPr>
              <a:t>یک چیزی این شده</a:t>
            </a:r>
            <a:r>
              <a:rPr lang="en-US" sz="2000" dirty="0">
                <a:solidFill>
                  <a:srgbClr val="FF0000"/>
                </a:solidFill>
              </a:rPr>
              <a:t>،</a:t>
            </a:r>
            <a:r>
              <a:rPr lang="en-US" sz="2000" dirty="0">
                <a:solidFill>
                  <a:srgbClr val="92D050"/>
                </a:solidFill>
              </a:rPr>
              <a:t>مقدار اولیه چی بوده</a:t>
            </a:r>
            <a:r>
              <a:rPr lang="en-US" sz="2000" dirty="0">
                <a:solidFill>
                  <a:srgbClr val="FF0000"/>
                </a:solidFill>
              </a:rPr>
              <a:t>؟: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AFFC715E-75FE-7DAD-16BE-CCCAD2DF0F1B}"/>
              </a:ext>
            </a:extLst>
          </p:cNvPr>
          <p:cNvSpPr txBox="1"/>
          <p:nvPr/>
        </p:nvSpPr>
        <p:spPr>
          <a:xfrm rot="1074274">
            <a:off x="1074629" y="6077765"/>
            <a:ext cx="3187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000" dirty="0">
                <a:solidFill>
                  <a:srgbClr val="92D050"/>
                </a:solidFill>
              </a:rPr>
              <a:t>آرک تانژانت زاویه بین بردار انتخابی و محور طول</a:t>
            </a:r>
            <a:r>
              <a:rPr lang="en-US" sz="2000" dirty="0">
                <a:solidFill>
                  <a:srgbClr val="FF0000"/>
                </a:solidFill>
              </a:rPr>
              <a:t>: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9182581B-C285-2254-9B38-A2EA22D9631E}"/>
              </a:ext>
            </a:extLst>
          </p:cNvPr>
          <p:cNvSpPr txBox="1"/>
          <p:nvPr/>
        </p:nvSpPr>
        <p:spPr>
          <a:xfrm>
            <a:off x="208388" y="5825415"/>
            <a:ext cx="1343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عدد </a:t>
            </a:r>
            <a:r>
              <a:rPr lang="fa-IR" sz="2400" dirty="0">
                <a:solidFill>
                  <a:srgbClr val="92D050"/>
                </a:solidFill>
              </a:rPr>
              <a:t>اویلر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7748231A-4AA4-8773-DFB7-0A8A62A15B75}"/>
              </a:ext>
            </a:extLst>
          </p:cNvPr>
          <p:cNvSpPr txBox="1"/>
          <p:nvPr/>
        </p:nvSpPr>
        <p:spPr>
          <a:xfrm>
            <a:off x="273701" y="6105333"/>
            <a:ext cx="1343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عدد پی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046E88DC-8A10-598D-D855-0B742916C854}"/>
              </a:ext>
            </a:extLst>
          </p:cNvPr>
          <p:cNvSpPr txBox="1"/>
          <p:nvPr/>
        </p:nvSpPr>
        <p:spPr>
          <a:xfrm>
            <a:off x="768224" y="6396335"/>
            <a:ext cx="1343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جذر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8AD73DE3-0ABD-6190-FF8A-6E2430FF97DC}"/>
              </a:ext>
            </a:extLst>
          </p:cNvPr>
          <p:cNvSpPr txBox="1"/>
          <p:nvPr/>
        </p:nvSpPr>
        <p:spPr>
          <a:xfrm rot="16200000">
            <a:off x="2558921" y="4065428"/>
            <a:ext cx="15465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</a:rPr>
              <a:t>سینوس هذلولوی یک </a:t>
            </a:r>
            <a:endParaRPr lang="en-US" sz="2000" dirty="0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BA36A099-9D7C-5CAF-49B7-8D800481644D}"/>
              </a:ext>
            </a:extLst>
          </p:cNvPr>
          <p:cNvSpPr txBox="1"/>
          <p:nvPr/>
        </p:nvSpPr>
        <p:spPr>
          <a:xfrm rot="16200000">
            <a:off x="2913484" y="4391999"/>
            <a:ext cx="13506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</a:rPr>
              <a:t>کسینوس هذلولوی </a:t>
            </a:r>
            <a:endParaRPr lang="en-US" sz="2000" dirty="0"/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7F56C432-0D63-A67D-9DB8-0EC86D42C5A1}"/>
              </a:ext>
            </a:extLst>
          </p:cNvPr>
          <p:cNvSpPr txBox="1"/>
          <p:nvPr/>
        </p:nvSpPr>
        <p:spPr>
          <a:xfrm rot="17278118">
            <a:off x="3128089" y="4895854"/>
            <a:ext cx="12666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</a:rPr>
              <a:t>تانژانت هذلولوی </a:t>
            </a:r>
            <a:endParaRPr lang="en-US" sz="2000" dirty="0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2B0C83E8-F16B-A6EC-DC82-71EAA8AA1F3D}"/>
              </a:ext>
            </a:extLst>
          </p:cNvPr>
          <p:cNvSpPr txBox="1"/>
          <p:nvPr/>
        </p:nvSpPr>
        <p:spPr>
          <a:xfrm>
            <a:off x="4836371" y="1971872"/>
            <a:ext cx="1343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سینوس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9E06245D-364D-69B6-B006-56F9DEBE014A}"/>
              </a:ext>
            </a:extLst>
          </p:cNvPr>
          <p:cNvSpPr txBox="1"/>
          <p:nvPr/>
        </p:nvSpPr>
        <p:spPr>
          <a:xfrm>
            <a:off x="4848812" y="2273561"/>
            <a:ext cx="1343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کسینوس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267069CC-FE51-82FB-A227-849C4264ED27}"/>
              </a:ext>
            </a:extLst>
          </p:cNvPr>
          <p:cNvSpPr txBox="1"/>
          <p:nvPr/>
        </p:nvSpPr>
        <p:spPr>
          <a:xfrm>
            <a:off x="4848812" y="2609464"/>
            <a:ext cx="1343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تانژانت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E2A17C84-3974-9A06-6DA1-61CBBF21A82E}"/>
              </a:ext>
            </a:extLst>
          </p:cNvPr>
          <p:cNvSpPr txBox="1"/>
          <p:nvPr/>
        </p:nvSpPr>
        <p:spPr>
          <a:xfrm>
            <a:off x="4923456" y="2926705"/>
            <a:ext cx="1343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آرک سینوس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F5547147-4F56-EE00-9618-2F0166CCF37A}"/>
              </a:ext>
            </a:extLst>
          </p:cNvPr>
          <p:cNvSpPr txBox="1"/>
          <p:nvPr/>
        </p:nvSpPr>
        <p:spPr>
          <a:xfrm>
            <a:off x="4960779" y="3187962"/>
            <a:ext cx="1343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آرک کسینوس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152BF75C-9F83-B5CD-40D5-D3B22F936193}"/>
              </a:ext>
            </a:extLst>
          </p:cNvPr>
          <p:cNvSpPr txBox="1"/>
          <p:nvPr/>
        </p:nvSpPr>
        <p:spPr>
          <a:xfrm>
            <a:off x="4970110" y="3505203"/>
            <a:ext cx="1343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آرک تانژانت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E6ABD268-7DCE-7BD1-7364-649FEEF6CF66}"/>
              </a:ext>
            </a:extLst>
          </p:cNvPr>
          <p:cNvSpPr txBox="1"/>
          <p:nvPr/>
        </p:nvSpPr>
        <p:spPr>
          <a:xfrm>
            <a:off x="4970110" y="3766460"/>
            <a:ext cx="1629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سینوس هذلولوی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519F3A5B-D37F-5B73-326F-27D280E5FD40}"/>
              </a:ext>
            </a:extLst>
          </p:cNvPr>
          <p:cNvSpPr txBox="1"/>
          <p:nvPr/>
        </p:nvSpPr>
        <p:spPr>
          <a:xfrm>
            <a:off x="5007432" y="4093031"/>
            <a:ext cx="1685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کسینوس هذلولوی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F427CC4F-2D6D-AD85-A2FB-93853E1F44DE}"/>
              </a:ext>
            </a:extLst>
          </p:cNvPr>
          <p:cNvSpPr txBox="1"/>
          <p:nvPr/>
        </p:nvSpPr>
        <p:spPr>
          <a:xfrm>
            <a:off x="4979440" y="4382280"/>
            <a:ext cx="1639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تانژانت هذلولوی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175B2BAF-5B37-55EA-F6A2-EC585D7F451A}"/>
              </a:ext>
            </a:extLst>
          </p:cNvPr>
          <p:cNvSpPr txBox="1"/>
          <p:nvPr/>
        </p:nvSpPr>
        <p:spPr>
          <a:xfrm>
            <a:off x="5044755" y="4727511"/>
            <a:ext cx="2553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000" dirty="0">
                <a:solidFill>
                  <a:srgbClr val="92D050"/>
                </a:solidFill>
              </a:rPr>
              <a:t>چیزی این شده</a:t>
            </a:r>
            <a:r>
              <a:rPr lang="en-US" sz="2000" dirty="0">
                <a:solidFill>
                  <a:srgbClr val="FF0000"/>
                </a:solidFill>
              </a:rPr>
              <a:t>،</a:t>
            </a:r>
            <a:r>
              <a:rPr lang="en-US" sz="2000" dirty="0">
                <a:solidFill>
                  <a:srgbClr val="92D050"/>
                </a:solidFill>
              </a:rPr>
              <a:t>مقدار اولیه چی بوده</a:t>
            </a:r>
            <a:r>
              <a:rPr lang="en-US" sz="2000" dirty="0">
                <a:solidFill>
                  <a:srgbClr val="FF0000"/>
                </a:solidFill>
              </a:rPr>
              <a:t>؟</a:t>
            </a:r>
            <a:r>
              <a:rPr lang="fa-IR" sz="2000" dirty="0">
                <a:solidFill>
                  <a:srgbClr val="FF0000"/>
                </a:solidFill>
              </a:rPr>
              <a:t>: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F4B56D39-7036-AD3F-68EC-AABD370C845E}"/>
              </a:ext>
            </a:extLst>
          </p:cNvPr>
          <p:cNvSpPr txBox="1"/>
          <p:nvPr/>
        </p:nvSpPr>
        <p:spPr>
          <a:xfrm>
            <a:off x="5110070" y="4988770"/>
            <a:ext cx="2768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000" dirty="0">
                <a:solidFill>
                  <a:srgbClr val="92D050"/>
                </a:solidFill>
              </a:rPr>
              <a:t>یک چیزی این شده</a:t>
            </a:r>
            <a:r>
              <a:rPr lang="en-US" sz="2000" dirty="0">
                <a:solidFill>
                  <a:srgbClr val="FF0000"/>
                </a:solidFill>
              </a:rPr>
              <a:t>،</a:t>
            </a:r>
            <a:r>
              <a:rPr lang="en-US" sz="2000" dirty="0">
                <a:solidFill>
                  <a:srgbClr val="92D050"/>
                </a:solidFill>
              </a:rPr>
              <a:t>مقدار اولیه چی بوده</a:t>
            </a:r>
            <a:r>
              <a:rPr lang="en-US" sz="2000" dirty="0">
                <a:solidFill>
                  <a:srgbClr val="FF0000"/>
                </a:solidFill>
              </a:rPr>
              <a:t>؟: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39EC09EA-0CA4-0876-3DA3-592637F287F5}"/>
              </a:ext>
            </a:extLst>
          </p:cNvPr>
          <p:cNvSpPr txBox="1"/>
          <p:nvPr/>
        </p:nvSpPr>
        <p:spPr>
          <a:xfrm>
            <a:off x="5072748" y="5296680"/>
            <a:ext cx="280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000" dirty="0">
                <a:solidFill>
                  <a:srgbClr val="92D050"/>
                </a:solidFill>
              </a:rPr>
              <a:t>یک چیزی این شده</a:t>
            </a:r>
            <a:r>
              <a:rPr lang="en-US" sz="2000" dirty="0">
                <a:solidFill>
                  <a:srgbClr val="FF0000"/>
                </a:solidFill>
              </a:rPr>
              <a:t>،</a:t>
            </a:r>
            <a:r>
              <a:rPr lang="en-US" sz="2000" dirty="0">
                <a:solidFill>
                  <a:srgbClr val="92D050"/>
                </a:solidFill>
              </a:rPr>
              <a:t>مقدار اولیه چی بوده</a:t>
            </a:r>
            <a:r>
              <a:rPr lang="en-US" sz="2000" dirty="0">
                <a:solidFill>
                  <a:srgbClr val="FF0000"/>
                </a:solidFill>
              </a:rPr>
              <a:t>؟: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71A3E1CD-5F18-B37B-B22E-26E34665B099}"/>
              </a:ext>
            </a:extLst>
          </p:cNvPr>
          <p:cNvSpPr txBox="1"/>
          <p:nvPr/>
        </p:nvSpPr>
        <p:spPr>
          <a:xfrm rot="1074274">
            <a:off x="5248523" y="6099537"/>
            <a:ext cx="3187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000" dirty="0">
                <a:solidFill>
                  <a:srgbClr val="92D050"/>
                </a:solidFill>
              </a:rPr>
              <a:t>آرک تانژانت زاویه بین بردار انتخابی و محور طول</a:t>
            </a:r>
            <a:r>
              <a:rPr lang="en-US" sz="2000" dirty="0">
                <a:solidFill>
                  <a:srgbClr val="FF0000"/>
                </a:solidFill>
              </a:rPr>
              <a:t>: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DCA01472-DC00-19A8-41DF-E43910D3E8F1}"/>
              </a:ext>
            </a:extLst>
          </p:cNvPr>
          <p:cNvSpPr txBox="1"/>
          <p:nvPr/>
        </p:nvSpPr>
        <p:spPr>
          <a:xfrm>
            <a:off x="4382282" y="5847187"/>
            <a:ext cx="1343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عدد </a:t>
            </a:r>
            <a:r>
              <a:rPr lang="fa-IR" sz="2400" dirty="0">
                <a:solidFill>
                  <a:srgbClr val="92D050"/>
                </a:solidFill>
              </a:rPr>
              <a:t>اویلر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1673901D-32B7-1735-EE85-1318742E62BF}"/>
              </a:ext>
            </a:extLst>
          </p:cNvPr>
          <p:cNvSpPr txBox="1"/>
          <p:nvPr/>
        </p:nvSpPr>
        <p:spPr>
          <a:xfrm>
            <a:off x="4447595" y="6127105"/>
            <a:ext cx="1343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عدد پی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6C080201-DEF4-369B-8D2B-291ECFF7C5CB}"/>
              </a:ext>
            </a:extLst>
          </p:cNvPr>
          <p:cNvSpPr txBox="1"/>
          <p:nvPr/>
        </p:nvSpPr>
        <p:spPr>
          <a:xfrm>
            <a:off x="4942118" y="6418107"/>
            <a:ext cx="1343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جذر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9FCC8AB3-F779-3785-A25E-26C3593C107F}"/>
              </a:ext>
            </a:extLst>
          </p:cNvPr>
          <p:cNvSpPr txBox="1"/>
          <p:nvPr/>
        </p:nvSpPr>
        <p:spPr>
          <a:xfrm rot="16200000">
            <a:off x="6732815" y="4087200"/>
            <a:ext cx="15465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</a:rPr>
              <a:t>سینوس هذلولوی یک </a:t>
            </a:r>
            <a:endParaRPr lang="en-US" sz="2000" dirty="0"/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C06EA034-EEF3-BF9D-5F99-84D73EAB73A3}"/>
              </a:ext>
            </a:extLst>
          </p:cNvPr>
          <p:cNvSpPr txBox="1"/>
          <p:nvPr/>
        </p:nvSpPr>
        <p:spPr>
          <a:xfrm rot="16200000">
            <a:off x="7087378" y="4413771"/>
            <a:ext cx="13506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</a:rPr>
              <a:t>کسینوس هذلولوی </a:t>
            </a:r>
            <a:endParaRPr lang="en-US" sz="2000" dirty="0"/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F5CA58F0-C3E6-D545-D3DD-4D4FC04BB1B2}"/>
              </a:ext>
            </a:extLst>
          </p:cNvPr>
          <p:cNvSpPr txBox="1"/>
          <p:nvPr/>
        </p:nvSpPr>
        <p:spPr>
          <a:xfrm rot="17278118">
            <a:off x="7301983" y="4917626"/>
            <a:ext cx="12666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</a:rPr>
              <a:t>تانژانت هذلولوی </a:t>
            </a:r>
            <a:endParaRPr lang="en-US" sz="2000" dirty="0"/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98467E1A-C156-43C0-2A11-16558E9B86EB}"/>
              </a:ext>
            </a:extLst>
          </p:cNvPr>
          <p:cNvSpPr txBox="1"/>
          <p:nvPr/>
        </p:nvSpPr>
        <p:spPr>
          <a:xfrm>
            <a:off x="8157287" y="6531947"/>
            <a:ext cx="41394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1"/>
            <a:r>
              <a:rPr lang="fa-IR" sz="2000" dirty="0">
                <a:solidFill>
                  <a:srgbClr val="FF0000"/>
                </a:solidFill>
              </a:rPr>
              <a:t>(</a:t>
            </a:r>
            <a:r>
              <a:rPr lang="en-US" sz="2000" dirty="0">
                <a:solidFill>
                  <a:srgbClr val="92D050"/>
                </a:solidFill>
              </a:rPr>
              <a:t>این کتابخانه تعداد بسیاری کد دارد</a:t>
            </a:r>
            <a:r>
              <a:rPr lang="en-US" sz="2000" dirty="0">
                <a:solidFill>
                  <a:srgbClr val="FF0000"/>
                </a:solidFill>
              </a:rPr>
              <a:t>.</a:t>
            </a:r>
            <a:r>
              <a:rPr lang="en-US" sz="2000" dirty="0">
                <a:solidFill>
                  <a:srgbClr val="92D050"/>
                </a:solidFill>
              </a:rPr>
              <a:t>درصورت تمایل تحقیق کنید</a:t>
            </a:r>
            <a:r>
              <a:rPr lang="fa-IR" sz="2000" dirty="0">
                <a:solidFill>
                  <a:srgbClr val="FF0000"/>
                </a:solidFill>
              </a:rPr>
              <a:t>.)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8F8F226A-11F9-C391-8D9E-6FF317A30095}"/>
              </a:ext>
            </a:extLst>
          </p:cNvPr>
          <p:cNvSpPr txBox="1"/>
          <p:nvPr/>
        </p:nvSpPr>
        <p:spPr>
          <a:xfrm>
            <a:off x="9691399" y="2030964"/>
            <a:ext cx="1561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انتگرال نا معین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FF1250C9-105B-9D82-67B8-04918807C25F}"/>
              </a:ext>
            </a:extLst>
          </p:cNvPr>
          <p:cNvSpPr txBox="1"/>
          <p:nvPr/>
        </p:nvSpPr>
        <p:spPr>
          <a:xfrm>
            <a:off x="10008640" y="2376197"/>
            <a:ext cx="1343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انتگرال معین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86762289-79EE-CBDC-08E5-D46B9071C415}"/>
              </a:ext>
            </a:extLst>
          </p:cNvPr>
          <p:cNvSpPr txBox="1"/>
          <p:nvPr/>
        </p:nvSpPr>
        <p:spPr>
          <a:xfrm>
            <a:off x="9150224" y="2665446"/>
            <a:ext cx="1343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مشتق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C4260521-8CC7-583A-FBB6-353009A7FC60}"/>
              </a:ext>
            </a:extLst>
          </p:cNvPr>
          <p:cNvSpPr txBox="1"/>
          <p:nvPr/>
        </p:nvSpPr>
        <p:spPr>
          <a:xfrm>
            <a:off x="9374159" y="2982687"/>
            <a:ext cx="1887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تعریف متغییر نمادین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55E36BCA-E1B4-72B1-6012-9F74A296F089}"/>
              </a:ext>
            </a:extLst>
          </p:cNvPr>
          <p:cNvSpPr txBox="1"/>
          <p:nvPr/>
        </p:nvSpPr>
        <p:spPr>
          <a:xfrm>
            <a:off x="9084910" y="3243944"/>
            <a:ext cx="1343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حل مسئله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E69EEA0D-0B09-5ECB-A27E-0070DAAE7608}"/>
              </a:ext>
            </a:extLst>
          </p:cNvPr>
          <p:cNvSpPr txBox="1"/>
          <p:nvPr/>
        </p:nvSpPr>
        <p:spPr>
          <a:xfrm>
            <a:off x="9386600" y="3564295"/>
            <a:ext cx="1343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ساده سازی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7D45448C-4C50-CA1B-6D07-058484A5D73D}"/>
              </a:ext>
            </a:extLst>
          </p:cNvPr>
          <p:cNvSpPr txBox="1"/>
          <p:nvPr/>
        </p:nvSpPr>
        <p:spPr>
          <a:xfrm>
            <a:off x="9517229" y="3844213"/>
            <a:ext cx="1343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حد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421C07F7-F5EE-758D-0BFF-B274F26ED282}"/>
              </a:ext>
            </a:extLst>
          </p:cNvPr>
          <p:cNvSpPr txBox="1"/>
          <p:nvPr/>
        </p:nvSpPr>
        <p:spPr>
          <a:xfrm>
            <a:off x="9377269" y="4133462"/>
            <a:ext cx="1343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سری تیلور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D95C46B3-8CDD-C5EF-1926-5D6D49467CBB}"/>
              </a:ext>
            </a:extLst>
          </p:cNvPr>
          <p:cNvSpPr txBox="1"/>
          <p:nvPr/>
        </p:nvSpPr>
        <p:spPr>
          <a:xfrm>
            <a:off x="9554551" y="4450704"/>
            <a:ext cx="1343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تابع گاما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CE98D139-F86B-CD17-EC6B-ECFE61A8C30B}"/>
              </a:ext>
            </a:extLst>
          </p:cNvPr>
          <p:cNvSpPr txBox="1"/>
          <p:nvPr/>
        </p:nvSpPr>
        <p:spPr>
          <a:xfrm>
            <a:off x="9657187" y="4721291"/>
            <a:ext cx="2789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حل دستگاه معادلات دیفرانسیل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8AD96B72-96CD-F06A-3FAF-56DB3E20595B}"/>
              </a:ext>
            </a:extLst>
          </p:cNvPr>
          <p:cNvSpPr txBox="1"/>
          <p:nvPr/>
        </p:nvSpPr>
        <p:spPr>
          <a:xfrm>
            <a:off x="9274633" y="5010540"/>
            <a:ext cx="1343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جذر تابع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548F8A02-B75C-58D1-E190-4F194C7DCEA4}"/>
              </a:ext>
            </a:extLst>
          </p:cNvPr>
          <p:cNvSpPr txBox="1"/>
          <p:nvPr/>
        </p:nvSpPr>
        <p:spPr>
          <a:xfrm>
            <a:off x="8845424" y="5318450"/>
            <a:ext cx="1735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تبدیل فوریه سریع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AD33F515-570C-6B76-CED8-2FCF2BFB1F93}"/>
              </a:ext>
            </a:extLst>
          </p:cNvPr>
          <p:cNvSpPr txBox="1"/>
          <p:nvPr/>
        </p:nvSpPr>
        <p:spPr>
          <a:xfrm>
            <a:off x="8901408" y="5589038"/>
            <a:ext cx="1875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تبدیل معکوس فوریه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1CCA8DA5-3C93-62C5-3F31-ADD936255050}"/>
              </a:ext>
            </a:extLst>
          </p:cNvPr>
          <p:cNvSpPr txBox="1"/>
          <p:nvPr/>
        </p:nvSpPr>
        <p:spPr>
          <a:xfrm>
            <a:off x="9227979" y="5859625"/>
            <a:ext cx="1819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جابجایی مرکز طیف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D868EEEC-0415-B17D-A0AE-AABA1C097BE0}"/>
              </a:ext>
            </a:extLst>
          </p:cNvPr>
          <p:cNvSpPr txBox="1"/>
          <p:nvPr/>
        </p:nvSpPr>
        <p:spPr>
          <a:xfrm>
            <a:off x="9302624" y="6167536"/>
            <a:ext cx="2015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جابجایی مرکز طیف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00CE2FDC-6D47-3B15-4713-A3C86F08E6CB}"/>
              </a:ext>
            </a:extLst>
          </p:cNvPr>
          <p:cNvSpPr txBox="1"/>
          <p:nvPr/>
        </p:nvSpPr>
        <p:spPr>
          <a:xfrm>
            <a:off x="77753" y="2011141"/>
            <a:ext cx="8833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log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C101844E-0B03-3A56-A130-14E7DA1C26E0}"/>
              </a:ext>
            </a:extLst>
          </p:cNvPr>
          <p:cNvSpPr txBox="1"/>
          <p:nvPr/>
        </p:nvSpPr>
        <p:spPr>
          <a:xfrm>
            <a:off x="80863" y="2303500"/>
            <a:ext cx="1017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log10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FABD7F1B-47B9-2C18-5AC3-585CFB21DE83}"/>
              </a:ext>
            </a:extLst>
          </p:cNvPr>
          <p:cNvSpPr txBox="1"/>
          <p:nvPr/>
        </p:nvSpPr>
        <p:spPr>
          <a:xfrm>
            <a:off x="83973" y="2595860"/>
            <a:ext cx="1017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exp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BE2617F9-3110-6CE3-EC01-A23FD3AB78BE}"/>
              </a:ext>
            </a:extLst>
          </p:cNvPr>
          <p:cNvSpPr txBox="1"/>
          <p:nvPr/>
        </p:nvSpPr>
        <p:spPr>
          <a:xfrm>
            <a:off x="83971" y="3762185"/>
            <a:ext cx="10139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floor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 (…)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4FB895E7-6258-7DC6-7617-9E7B170ED53D}"/>
              </a:ext>
            </a:extLst>
          </p:cNvPr>
          <p:cNvSpPr txBox="1"/>
          <p:nvPr/>
        </p:nvSpPr>
        <p:spPr>
          <a:xfrm>
            <a:off x="87080" y="4054545"/>
            <a:ext cx="10139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ceil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D42849F8-93E9-7805-4BB1-83D6856EAA5C}"/>
              </a:ext>
            </a:extLst>
          </p:cNvPr>
          <p:cNvSpPr txBox="1"/>
          <p:nvPr/>
        </p:nvSpPr>
        <p:spPr>
          <a:xfrm>
            <a:off x="90189" y="4346904"/>
            <a:ext cx="12223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degrees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7F924B33-527A-6ADF-1F61-BE3FABDC996A}"/>
              </a:ext>
            </a:extLst>
          </p:cNvPr>
          <p:cNvSpPr txBox="1"/>
          <p:nvPr/>
        </p:nvSpPr>
        <p:spPr>
          <a:xfrm>
            <a:off x="83968" y="4648593"/>
            <a:ext cx="12223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radians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EFF9E932-25C7-C50C-7871-54F445303CAC}"/>
              </a:ext>
            </a:extLst>
          </p:cNvPr>
          <p:cNvSpPr txBox="1"/>
          <p:nvPr/>
        </p:nvSpPr>
        <p:spPr>
          <a:xfrm>
            <a:off x="4251647" y="2051573"/>
            <a:ext cx="8833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log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6BE8C78C-989D-B0C0-3630-4E8480290018}"/>
              </a:ext>
            </a:extLst>
          </p:cNvPr>
          <p:cNvSpPr txBox="1"/>
          <p:nvPr/>
        </p:nvSpPr>
        <p:spPr>
          <a:xfrm>
            <a:off x="4254757" y="2343932"/>
            <a:ext cx="1017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log10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710C2F64-CB67-5618-8BFF-3556B3469A27}"/>
              </a:ext>
            </a:extLst>
          </p:cNvPr>
          <p:cNvSpPr txBox="1"/>
          <p:nvPr/>
        </p:nvSpPr>
        <p:spPr>
          <a:xfrm>
            <a:off x="4257867" y="2636292"/>
            <a:ext cx="1017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exp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1512FCC8-77CB-6337-F376-6AF1E26A1FD6}"/>
              </a:ext>
            </a:extLst>
          </p:cNvPr>
          <p:cNvSpPr txBox="1"/>
          <p:nvPr/>
        </p:nvSpPr>
        <p:spPr>
          <a:xfrm>
            <a:off x="4257865" y="3802617"/>
            <a:ext cx="10139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floor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 (…)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67415BCA-063B-CD78-ED60-C08970E4ED60}"/>
              </a:ext>
            </a:extLst>
          </p:cNvPr>
          <p:cNvSpPr txBox="1"/>
          <p:nvPr/>
        </p:nvSpPr>
        <p:spPr>
          <a:xfrm>
            <a:off x="4260974" y="4094977"/>
            <a:ext cx="10139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ceil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A1FB4B32-FF33-23DE-A231-4BCA63109159}"/>
              </a:ext>
            </a:extLst>
          </p:cNvPr>
          <p:cNvSpPr txBox="1"/>
          <p:nvPr/>
        </p:nvSpPr>
        <p:spPr>
          <a:xfrm>
            <a:off x="4264083" y="4396667"/>
            <a:ext cx="12223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degrees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29D86756-3BB0-EA29-44C0-7527D72C7EA1}"/>
              </a:ext>
            </a:extLst>
          </p:cNvPr>
          <p:cNvSpPr txBox="1"/>
          <p:nvPr/>
        </p:nvSpPr>
        <p:spPr>
          <a:xfrm>
            <a:off x="4267193" y="4689025"/>
            <a:ext cx="12223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radians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07F1CCF3-B535-C73E-45A3-C8E85D0BBF5F}"/>
              </a:ext>
            </a:extLst>
          </p:cNvPr>
          <p:cNvSpPr txBox="1"/>
          <p:nvPr/>
        </p:nvSpPr>
        <p:spPr>
          <a:xfrm>
            <a:off x="4251647" y="2919321"/>
            <a:ext cx="11601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expm1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CC2B063C-ED3F-1D43-2BE9-223C443A582F}"/>
              </a:ext>
            </a:extLst>
          </p:cNvPr>
          <p:cNvSpPr txBox="1"/>
          <p:nvPr/>
        </p:nvSpPr>
        <p:spPr>
          <a:xfrm>
            <a:off x="83973" y="2885108"/>
            <a:ext cx="11601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expm1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5C14F0AE-C960-B119-2C31-CB8ED1CEFBB8}"/>
              </a:ext>
            </a:extLst>
          </p:cNvPr>
          <p:cNvSpPr txBox="1"/>
          <p:nvPr/>
        </p:nvSpPr>
        <p:spPr>
          <a:xfrm>
            <a:off x="83973" y="3183687"/>
            <a:ext cx="1017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log2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75C572A5-E7D7-341C-A014-83953E3606EC}"/>
              </a:ext>
            </a:extLst>
          </p:cNvPr>
          <p:cNvSpPr txBox="1"/>
          <p:nvPr/>
        </p:nvSpPr>
        <p:spPr>
          <a:xfrm>
            <a:off x="4248536" y="3214788"/>
            <a:ext cx="1017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log2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0B42A50F-2187-A1E1-79F0-1F00E458FA40}"/>
              </a:ext>
            </a:extLst>
          </p:cNvPr>
          <p:cNvSpPr txBox="1"/>
          <p:nvPr/>
        </p:nvSpPr>
        <p:spPr>
          <a:xfrm>
            <a:off x="87083" y="3466716"/>
            <a:ext cx="1017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trunc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33CD8F1E-3A2B-9A80-83A4-677BFD39105F}"/>
              </a:ext>
            </a:extLst>
          </p:cNvPr>
          <p:cNvSpPr txBox="1"/>
          <p:nvPr/>
        </p:nvSpPr>
        <p:spPr>
          <a:xfrm>
            <a:off x="4251645" y="3516479"/>
            <a:ext cx="1017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trunc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D3EDFE05-1918-A6FE-AFFE-9FF4EC282076}"/>
              </a:ext>
            </a:extLst>
          </p:cNvPr>
          <p:cNvSpPr txBox="1"/>
          <p:nvPr/>
        </p:nvSpPr>
        <p:spPr>
          <a:xfrm>
            <a:off x="4264088" y="4987606"/>
            <a:ext cx="12347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isfinite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65F36A36-3269-AC7E-DF2B-5177B4F19225}"/>
              </a:ext>
            </a:extLst>
          </p:cNvPr>
          <p:cNvSpPr txBox="1"/>
          <p:nvPr/>
        </p:nvSpPr>
        <p:spPr>
          <a:xfrm>
            <a:off x="4264088" y="5286186"/>
            <a:ext cx="12347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isinf 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8A34C550-2B42-95CC-BB32-ABC874EDC597}"/>
              </a:ext>
            </a:extLst>
          </p:cNvPr>
          <p:cNvSpPr txBox="1"/>
          <p:nvPr/>
        </p:nvSpPr>
        <p:spPr>
          <a:xfrm>
            <a:off x="87083" y="4944056"/>
            <a:ext cx="12347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isfinite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BD795717-5715-F02A-3596-FAE7B2D1F8B2}"/>
              </a:ext>
            </a:extLst>
          </p:cNvPr>
          <p:cNvSpPr txBox="1"/>
          <p:nvPr/>
        </p:nvSpPr>
        <p:spPr>
          <a:xfrm>
            <a:off x="87083" y="5242636"/>
            <a:ext cx="12347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isinf 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9B692F61-17DF-FD80-FB76-B86CDDE4A724}"/>
              </a:ext>
            </a:extLst>
          </p:cNvPr>
          <p:cNvSpPr txBox="1"/>
          <p:nvPr/>
        </p:nvSpPr>
        <p:spPr>
          <a:xfrm>
            <a:off x="90193" y="5544326"/>
            <a:ext cx="12347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isinan 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2CF764E2-EFEB-91FE-565A-5E8BE38009B7}"/>
              </a:ext>
            </a:extLst>
          </p:cNvPr>
          <p:cNvSpPr txBox="1"/>
          <p:nvPr/>
        </p:nvSpPr>
        <p:spPr>
          <a:xfrm>
            <a:off x="4273417" y="5584765"/>
            <a:ext cx="12347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isinan 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DDBE9162-A48F-39FF-C9FE-6150E3D7EAC9}"/>
              </a:ext>
            </a:extLst>
          </p:cNvPr>
          <p:cNvSpPr txBox="1"/>
          <p:nvPr/>
        </p:nvSpPr>
        <p:spPr>
          <a:xfrm>
            <a:off x="4276528" y="5877124"/>
            <a:ext cx="16110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copysing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3E975312-DFBC-4198-BB90-9F3E4D8D7F64}"/>
              </a:ext>
            </a:extLst>
          </p:cNvPr>
          <p:cNvSpPr txBox="1"/>
          <p:nvPr/>
        </p:nvSpPr>
        <p:spPr>
          <a:xfrm>
            <a:off x="90193" y="5842911"/>
            <a:ext cx="16110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copysing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D25A20DB-2B74-82C3-4196-ADD3D84F42D3}"/>
              </a:ext>
            </a:extLst>
          </p:cNvPr>
          <p:cNvSpPr txBox="1"/>
          <p:nvPr/>
        </p:nvSpPr>
        <p:spPr>
          <a:xfrm>
            <a:off x="90193" y="6141485"/>
            <a:ext cx="12347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fabs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BD3D8922-DA63-55FC-4736-852D69075B18}"/>
              </a:ext>
            </a:extLst>
          </p:cNvPr>
          <p:cNvSpPr txBox="1"/>
          <p:nvPr/>
        </p:nvSpPr>
        <p:spPr>
          <a:xfrm>
            <a:off x="4273418" y="6172587"/>
            <a:ext cx="12347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fabs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74292E60-65F4-984C-FE9C-E920A23B544E}"/>
              </a:ext>
            </a:extLst>
          </p:cNvPr>
          <p:cNvSpPr txBox="1"/>
          <p:nvPr/>
        </p:nvSpPr>
        <p:spPr>
          <a:xfrm>
            <a:off x="93303" y="6433843"/>
            <a:ext cx="12347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fmod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CBAB70BB-A7A3-8ED2-4B3A-43E4A401A460}"/>
              </a:ext>
            </a:extLst>
          </p:cNvPr>
          <p:cNvSpPr txBox="1"/>
          <p:nvPr/>
        </p:nvSpPr>
        <p:spPr>
          <a:xfrm>
            <a:off x="4276527" y="6464945"/>
            <a:ext cx="12347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fmod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733E2D15-9C57-EB05-FD6D-07ED9279C75E}"/>
              </a:ext>
            </a:extLst>
          </p:cNvPr>
          <p:cNvSpPr txBox="1"/>
          <p:nvPr/>
        </p:nvSpPr>
        <p:spPr>
          <a:xfrm>
            <a:off x="693578" y="1999862"/>
            <a:ext cx="2777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لگاریتم طبیعی</a:t>
            </a:r>
            <a:r>
              <a:rPr lang="fa-IR" sz="2400" dirty="0">
                <a:solidFill>
                  <a:srgbClr val="FF0000"/>
                </a:solidFill>
              </a:rPr>
              <a:t>(</a:t>
            </a:r>
            <a:r>
              <a:rPr lang="en-US" sz="2400" dirty="0">
                <a:solidFill>
                  <a:srgbClr val="92D050"/>
                </a:solidFill>
              </a:rPr>
              <a:t>بر پایه عدد اویلر</a:t>
            </a:r>
            <a:r>
              <a:rPr lang="fa-IR" sz="2400" dirty="0">
                <a:solidFill>
                  <a:srgbClr val="FF0000"/>
                </a:solidFill>
              </a:rPr>
              <a:t>)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C4B9DC3D-92B6-9179-64DA-5BC9F60C2135}"/>
              </a:ext>
            </a:extLst>
          </p:cNvPr>
          <p:cNvSpPr txBox="1"/>
          <p:nvPr/>
        </p:nvSpPr>
        <p:spPr>
          <a:xfrm>
            <a:off x="901961" y="2301552"/>
            <a:ext cx="1729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لگاریتم بر پایه ده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BD3F50F1-420D-A30C-05CA-178DF4FF7CD8}"/>
              </a:ext>
            </a:extLst>
          </p:cNvPr>
          <p:cNvSpPr txBox="1"/>
          <p:nvPr/>
        </p:nvSpPr>
        <p:spPr>
          <a:xfrm>
            <a:off x="709128" y="2593911"/>
            <a:ext cx="3321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عدد اویلر را به توان عدد انتخابی می فرستد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3A87B885-0C02-8708-6F78-323D8131DA54}"/>
              </a:ext>
            </a:extLst>
          </p:cNvPr>
          <p:cNvSpPr txBox="1"/>
          <p:nvPr/>
        </p:nvSpPr>
        <p:spPr>
          <a:xfrm>
            <a:off x="992158" y="2914262"/>
            <a:ext cx="3346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می رساند</a:t>
            </a:r>
            <a:r>
              <a:rPr lang="en-US" sz="2400" dirty="0">
                <a:solidFill>
                  <a:srgbClr val="FF0000"/>
                </a:solidFill>
              </a:rPr>
              <a:t>،</a:t>
            </a:r>
            <a:r>
              <a:rPr lang="en-US" sz="2400" dirty="0">
                <a:solidFill>
                  <a:srgbClr val="92D050"/>
                </a:solidFill>
              </a:rPr>
              <a:t>سپس منهای یک می کند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03176DD9-E842-33F4-564D-3737A06F9846}"/>
              </a:ext>
            </a:extLst>
          </p:cNvPr>
          <p:cNvSpPr txBox="1"/>
          <p:nvPr/>
        </p:nvSpPr>
        <p:spPr>
          <a:xfrm>
            <a:off x="777553" y="3175520"/>
            <a:ext cx="1667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لگاریتم بر پایه دو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88CFA886-AEDC-1058-025B-E4897D430E67}"/>
              </a:ext>
            </a:extLst>
          </p:cNvPr>
          <p:cNvSpPr txBox="1"/>
          <p:nvPr/>
        </p:nvSpPr>
        <p:spPr>
          <a:xfrm>
            <a:off x="889520" y="3436777"/>
            <a:ext cx="1713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حذف قسمت اعشار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F34CB6F6-86CA-3C2A-47F1-54BEB220E270}"/>
              </a:ext>
            </a:extLst>
          </p:cNvPr>
          <p:cNvSpPr txBox="1"/>
          <p:nvPr/>
        </p:nvSpPr>
        <p:spPr>
          <a:xfrm>
            <a:off x="880189" y="3744687"/>
            <a:ext cx="1779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گرد کردن به پایین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A5C5F696-A211-9E22-62D1-14081820C068}"/>
              </a:ext>
            </a:extLst>
          </p:cNvPr>
          <p:cNvSpPr txBox="1"/>
          <p:nvPr/>
        </p:nvSpPr>
        <p:spPr>
          <a:xfrm>
            <a:off x="712238" y="4052597"/>
            <a:ext cx="1517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گرد کردن به بالا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7F46EAB2-DF00-DE41-B168-271EF55C38E3}"/>
              </a:ext>
            </a:extLst>
          </p:cNvPr>
          <p:cNvSpPr txBox="1"/>
          <p:nvPr/>
        </p:nvSpPr>
        <p:spPr>
          <a:xfrm>
            <a:off x="1076133" y="4341845"/>
            <a:ext cx="1343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تبدیل به زاویه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6BBF3DCF-543C-A6F6-5D2B-A57AE5B037CA}"/>
              </a:ext>
            </a:extLst>
          </p:cNvPr>
          <p:cNvSpPr txBox="1"/>
          <p:nvPr/>
        </p:nvSpPr>
        <p:spPr>
          <a:xfrm>
            <a:off x="1038810" y="4668417"/>
            <a:ext cx="1545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تبدیل به رادیان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28DA7866-9008-29CC-E110-0886FAAB68C2}"/>
              </a:ext>
            </a:extLst>
          </p:cNvPr>
          <p:cNvSpPr txBox="1"/>
          <p:nvPr/>
        </p:nvSpPr>
        <p:spPr>
          <a:xfrm>
            <a:off x="1010817" y="4966997"/>
            <a:ext cx="3225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برسی می کند آیا عدد متناهی است یا نه</a:t>
            </a:r>
            <a:r>
              <a:rPr lang="en-US" sz="2400" dirty="0">
                <a:solidFill>
                  <a:srgbClr val="FF0000"/>
                </a:solidFill>
              </a:rPr>
              <a:t>؟: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E6BD46C0-1AD1-C32C-F0A8-BB3E4ABF0784}"/>
              </a:ext>
            </a:extLst>
          </p:cNvPr>
          <p:cNvSpPr txBox="1"/>
          <p:nvPr/>
        </p:nvSpPr>
        <p:spPr>
          <a:xfrm>
            <a:off x="833536" y="5256246"/>
            <a:ext cx="3561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برسی می کند آیا عدد بی نهایت است یا نه</a:t>
            </a:r>
            <a:r>
              <a:rPr lang="en-US" sz="2400" dirty="0">
                <a:solidFill>
                  <a:srgbClr val="FF0000"/>
                </a:solidFill>
              </a:rPr>
              <a:t>؟: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60890BAF-0BC5-A542-D21D-4B7B741870BF}"/>
              </a:ext>
            </a:extLst>
          </p:cNvPr>
          <p:cNvSpPr txBox="1"/>
          <p:nvPr/>
        </p:nvSpPr>
        <p:spPr>
          <a:xfrm>
            <a:off x="992157" y="5554825"/>
            <a:ext cx="3299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برسی می کند آیا تعریف نشده است یا نه</a:t>
            </a:r>
            <a:r>
              <a:rPr lang="en-US" sz="2400" dirty="0">
                <a:solidFill>
                  <a:srgbClr val="FF0000"/>
                </a:solidFill>
              </a:rPr>
              <a:t>؟: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DA7EA8DF-4D6F-8B88-F672-D60191E93B9C}"/>
              </a:ext>
            </a:extLst>
          </p:cNvPr>
          <p:cNvSpPr txBox="1"/>
          <p:nvPr/>
        </p:nvSpPr>
        <p:spPr>
          <a:xfrm>
            <a:off x="1430695" y="5862735"/>
            <a:ext cx="2628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علامت متغییر را عوض می کند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921348D4-B07F-6033-79D6-4A20CBBFB1AE}"/>
              </a:ext>
            </a:extLst>
          </p:cNvPr>
          <p:cNvSpPr txBox="1"/>
          <p:nvPr/>
        </p:nvSpPr>
        <p:spPr>
          <a:xfrm>
            <a:off x="758891" y="6142654"/>
            <a:ext cx="2189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قدر مطلق نسخه اعشار</a:t>
            </a:r>
            <a:r>
              <a:rPr lang="fa-IR" sz="2400" dirty="0">
                <a:solidFill>
                  <a:srgbClr val="92D050"/>
                </a:solidFill>
              </a:rPr>
              <a:t>ی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DA0D97CD-8567-9D2F-1489-D35DDA7D163E}"/>
              </a:ext>
            </a:extLst>
          </p:cNvPr>
          <p:cNvSpPr txBox="1"/>
          <p:nvPr/>
        </p:nvSpPr>
        <p:spPr>
          <a:xfrm>
            <a:off x="880188" y="6504543"/>
            <a:ext cx="3486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000" dirty="0">
                <a:solidFill>
                  <a:srgbClr val="92D050"/>
                </a:solidFill>
              </a:rPr>
              <a:t>حاصل در تقسیم دو عدد وارد شده به صورت دقیقتر</a:t>
            </a:r>
            <a:r>
              <a:rPr lang="en-US" sz="2000" dirty="0">
                <a:solidFill>
                  <a:srgbClr val="FF0000"/>
                </a:solidFill>
              </a:rPr>
              <a:t>: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46243074-B2E3-5BE6-0727-8021D0DFF4CB}"/>
              </a:ext>
            </a:extLst>
          </p:cNvPr>
          <p:cNvSpPr txBox="1"/>
          <p:nvPr/>
        </p:nvSpPr>
        <p:spPr>
          <a:xfrm rot="5197289">
            <a:off x="2651442" y="3829760"/>
            <a:ext cx="25122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92D050"/>
                </a:solidFill>
              </a:rPr>
              <a:t>عدد اویلر را به توان عدد انتخابی </a:t>
            </a:r>
            <a:endParaRPr lang="en-US" sz="2400" dirty="0"/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F925DACF-8DF5-10FC-F044-572163416CCF}"/>
              </a:ext>
            </a:extLst>
          </p:cNvPr>
          <p:cNvSpPr txBox="1"/>
          <p:nvPr/>
        </p:nvSpPr>
        <p:spPr>
          <a:xfrm rot="16200000">
            <a:off x="3471199" y="6093548"/>
            <a:ext cx="8934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</a:rPr>
              <a:t>باقی مانده </a:t>
            </a:r>
            <a:endParaRPr lang="en-US" sz="2000" dirty="0"/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88C40868-A6B2-2549-A5CD-402010B072E4}"/>
              </a:ext>
            </a:extLst>
          </p:cNvPr>
          <p:cNvSpPr txBox="1"/>
          <p:nvPr/>
        </p:nvSpPr>
        <p:spPr>
          <a:xfrm>
            <a:off x="4867471" y="2009193"/>
            <a:ext cx="2777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لگاریتم طبیعی</a:t>
            </a:r>
            <a:r>
              <a:rPr lang="fa-IR" sz="2400" dirty="0">
                <a:solidFill>
                  <a:srgbClr val="FF0000"/>
                </a:solidFill>
              </a:rPr>
              <a:t>(</a:t>
            </a:r>
            <a:r>
              <a:rPr lang="en-US" sz="2400" dirty="0">
                <a:solidFill>
                  <a:srgbClr val="92D050"/>
                </a:solidFill>
              </a:rPr>
              <a:t>بر پایه عدد اویلر</a:t>
            </a:r>
            <a:r>
              <a:rPr lang="fa-IR" sz="2400" dirty="0">
                <a:solidFill>
                  <a:srgbClr val="FF0000"/>
                </a:solidFill>
              </a:rPr>
              <a:t>)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B30FA3B5-F7DC-D9AF-864B-4472780119CD}"/>
              </a:ext>
            </a:extLst>
          </p:cNvPr>
          <p:cNvSpPr txBox="1"/>
          <p:nvPr/>
        </p:nvSpPr>
        <p:spPr>
          <a:xfrm>
            <a:off x="5075854" y="2310883"/>
            <a:ext cx="1729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لگاریتم بر پایه ده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FB369E05-822E-7FB6-8C44-8A092E030B96}"/>
              </a:ext>
            </a:extLst>
          </p:cNvPr>
          <p:cNvSpPr txBox="1"/>
          <p:nvPr/>
        </p:nvSpPr>
        <p:spPr>
          <a:xfrm>
            <a:off x="4883021" y="2603242"/>
            <a:ext cx="3321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عدد اویلر را به توان عدد انتخابی می فرستد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E6EF78D9-CD88-0701-91BC-756DB3FAB3F6}"/>
              </a:ext>
            </a:extLst>
          </p:cNvPr>
          <p:cNvSpPr txBox="1"/>
          <p:nvPr/>
        </p:nvSpPr>
        <p:spPr>
          <a:xfrm>
            <a:off x="5166051" y="2923593"/>
            <a:ext cx="3346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می رساند</a:t>
            </a:r>
            <a:r>
              <a:rPr lang="en-US" sz="2400" dirty="0">
                <a:solidFill>
                  <a:srgbClr val="FF0000"/>
                </a:solidFill>
              </a:rPr>
              <a:t>،</a:t>
            </a:r>
            <a:r>
              <a:rPr lang="en-US" sz="2400" dirty="0">
                <a:solidFill>
                  <a:srgbClr val="92D050"/>
                </a:solidFill>
              </a:rPr>
              <a:t>سپس منهای یک می کند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8A9D7363-2600-D32D-C1F0-EC19B12E62C8}"/>
              </a:ext>
            </a:extLst>
          </p:cNvPr>
          <p:cNvSpPr txBox="1"/>
          <p:nvPr/>
        </p:nvSpPr>
        <p:spPr>
          <a:xfrm>
            <a:off x="4951446" y="3184851"/>
            <a:ext cx="1667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لگاریتم بر پایه دو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14B27D85-299E-48EA-B464-D304B25D5AAB}"/>
              </a:ext>
            </a:extLst>
          </p:cNvPr>
          <p:cNvSpPr txBox="1"/>
          <p:nvPr/>
        </p:nvSpPr>
        <p:spPr>
          <a:xfrm>
            <a:off x="5063413" y="3446108"/>
            <a:ext cx="1713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حذف قسمت اعشار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124AD6B3-5E03-C4FD-24A7-1FA66DCF2E75}"/>
              </a:ext>
            </a:extLst>
          </p:cNvPr>
          <p:cNvSpPr txBox="1"/>
          <p:nvPr/>
        </p:nvSpPr>
        <p:spPr>
          <a:xfrm>
            <a:off x="5054082" y="3754018"/>
            <a:ext cx="1779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گرد کردن به پایین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20B119DE-4E11-6742-A200-9178386477CD}"/>
              </a:ext>
            </a:extLst>
          </p:cNvPr>
          <p:cNvSpPr txBox="1"/>
          <p:nvPr/>
        </p:nvSpPr>
        <p:spPr>
          <a:xfrm>
            <a:off x="4886131" y="4061928"/>
            <a:ext cx="1517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گرد کردن به بالا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4A8340BF-A1E1-27EF-9707-1D693F583D42}"/>
              </a:ext>
            </a:extLst>
          </p:cNvPr>
          <p:cNvSpPr txBox="1"/>
          <p:nvPr/>
        </p:nvSpPr>
        <p:spPr>
          <a:xfrm>
            <a:off x="5250026" y="4351176"/>
            <a:ext cx="1343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تبدیل به زاویه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63467221-55D8-096B-208D-8BF5EA21488C}"/>
              </a:ext>
            </a:extLst>
          </p:cNvPr>
          <p:cNvSpPr txBox="1"/>
          <p:nvPr/>
        </p:nvSpPr>
        <p:spPr>
          <a:xfrm>
            <a:off x="5212703" y="4677748"/>
            <a:ext cx="1545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تبدیل به رادیان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75B89B1F-5969-B2C7-4F7E-B01D67BD255F}"/>
              </a:ext>
            </a:extLst>
          </p:cNvPr>
          <p:cNvSpPr txBox="1"/>
          <p:nvPr/>
        </p:nvSpPr>
        <p:spPr>
          <a:xfrm>
            <a:off x="5184710" y="4976328"/>
            <a:ext cx="3225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برسی می کند آیا عدد متناهی است یا نه</a:t>
            </a:r>
            <a:r>
              <a:rPr lang="en-US" sz="2400" dirty="0">
                <a:solidFill>
                  <a:srgbClr val="FF0000"/>
                </a:solidFill>
              </a:rPr>
              <a:t>؟: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A760A359-649E-DE97-70BA-AD47E282550B}"/>
              </a:ext>
            </a:extLst>
          </p:cNvPr>
          <p:cNvSpPr txBox="1"/>
          <p:nvPr/>
        </p:nvSpPr>
        <p:spPr>
          <a:xfrm>
            <a:off x="5007429" y="5265577"/>
            <a:ext cx="3561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برسی می کند آیا عدد بی نهایت است یا نه</a:t>
            </a:r>
            <a:r>
              <a:rPr lang="en-US" sz="2400" dirty="0">
                <a:solidFill>
                  <a:srgbClr val="FF0000"/>
                </a:solidFill>
              </a:rPr>
              <a:t>؟: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4FBD8CDF-C077-5CC3-B529-A2215E75FB28}"/>
              </a:ext>
            </a:extLst>
          </p:cNvPr>
          <p:cNvSpPr txBox="1"/>
          <p:nvPr/>
        </p:nvSpPr>
        <p:spPr>
          <a:xfrm>
            <a:off x="5166050" y="5564156"/>
            <a:ext cx="3299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برسی می کند آیا تعریف نشده است یا نه</a:t>
            </a:r>
            <a:r>
              <a:rPr lang="en-US" sz="2400" dirty="0">
                <a:solidFill>
                  <a:srgbClr val="FF0000"/>
                </a:solidFill>
              </a:rPr>
              <a:t>؟: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33C3B553-17BD-3B37-4A84-0FB4B941D946}"/>
              </a:ext>
            </a:extLst>
          </p:cNvPr>
          <p:cNvSpPr txBox="1"/>
          <p:nvPr/>
        </p:nvSpPr>
        <p:spPr>
          <a:xfrm>
            <a:off x="5604588" y="5872066"/>
            <a:ext cx="2628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علامت متغییر را عوض می کند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469BEEA6-AA36-B5F6-74B2-7E9B403609A4}"/>
              </a:ext>
            </a:extLst>
          </p:cNvPr>
          <p:cNvSpPr txBox="1"/>
          <p:nvPr/>
        </p:nvSpPr>
        <p:spPr>
          <a:xfrm>
            <a:off x="4932784" y="6151985"/>
            <a:ext cx="2189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قدر مطلق نسخه اعشار</a:t>
            </a:r>
            <a:r>
              <a:rPr lang="fa-IR" sz="2400" dirty="0">
                <a:solidFill>
                  <a:srgbClr val="92D050"/>
                </a:solidFill>
              </a:rPr>
              <a:t>ی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E9668C31-D51B-CCC4-A5B5-5C17B4CBB013}"/>
              </a:ext>
            </a:extLst>
          </p:cNvPr>
          <p:cNvSpPr txBox="1"/>
          <p:nvPr/>
        </p:nvSpPr>
        <p:spPr>
          <a:xfrm>
            <a:off x="5054081" y="6513874"/>
            <a:ext cx="3486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000" dirty="0">
                <a:solidFill>
                  <a:srgbClr val="92D050"/>
                </a:solidFill>
              </a:rPr>
              <a:t>حاصل در تقسیم دو عدد وارد شده به صورت دقیقتر</a:t>
            </a:r>
            <a:r>
              <a:rPr lang="en-US" sz="2000" dirty="0">
                <a:solidFill>
                  <a:srgbClr val="FF0000"/>
                </a:solidFill>
              </a:rPr>
              <a:t>: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B97D0E81-1DDF-CEC7-BFBC-A173B1402E82}"/>
              </a:ext>
            </a:extLst>
          </p:cNvPr>
          <p:cNvSpPr txBox="1"/>
          <p:nvPr/>
        </p:nvSpPr>
        <p:spPr>
          <a:xfrm rot="4991297">
            <a:off x="6886769" y="3916137"/>
            <a:ext cx="25122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92D050"/>
                </a:solidFill>
              </a:rPr>
              <a:t>عدد اویلر را به توان عدد انتخابی </a:t>
            </a:r>
            <a:endParaRPr lang="en-US" sz="2400" dirty="0"/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8AE45300-0C6A-C766-00E3-63D5FC41BCC7}"/>
              </a:ext>
            </a:extLst>
          </p:cNvPr>
          <p:cNvSpPr txBox="1"/>
          <p:nvPr/>
        </p:nvSpPr>
        <p:spPr>
          <a:xfrm rot="16200000">
            <a:off x="7660454" y="6129134"/>
            <a:ext cx="8934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</a:rPr>
              <a:t>باقی مانده </a:t>
            </a:r>
            <a:endParaRPr lang="en-US" sz="2000" dirty="0"/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E0D76B9E-1BB2-7F1D-B0E3-36108068BA87}"/>
              </a:ext>
            </a:extLst>
          </p:cNvPr>
          <p:cNvSpPr txBox="1"/>
          <p:nvPr/>
        </p:nvSpPr>
        <p:spPr>
          <a:xfrm>
            <a:off x="77752" y="2011141"/>
            <a:ext cx="9859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modf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4C8254A3-61D5-FCEB-6DD1-902BD7AD3F97}"/>
              </a:ext>
            </a:extLst>
          </p:cNvPr>
          <p:cNvSpPr txBox="1"/>
          <p:nvPr/>
        </p:nvSpPr>
        <p:spPr>
          <a:xfrm>
            <a:off x="4251646" y="2051573"/>
            <a:ext cx="9859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modf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78581940-D224-7825-B1A9-EDE529D24B32}"/>
              </a:ext>
            </a:extLst>
          </p:cNvPr>
          <p:cNvSpPr txBox="1"/>
          <p:nvPr/>
        </p:nvSpPr>
        <p:spPr>
          <a:xfrm>
            <a:off x="80862" y="2303499"/>
            <a:ext cx="9859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frexp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B877B2EC-22C1-A8BF-0F1F-E67AA8697B18}"/>
              </a:ext>
            </a:extLst>
          </p:cNvPr>
          <p:cNvSpPr txBox="1"/>
          <p:nvPr/>
        </p:nvSpPr>
        <p:spPr>
          <a:xfrm>
            <a:off x="4254756" y="2343931"/>
            <a:ext cx="9859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frexp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7BD28428-9CAD-90DC-3A6A-F7B2F06AFBD4}"/>
              </a:ext>
            </a:extLst>
          </p:cNvPr>
          <p:cNvSpPr txBox="1"/>
          <p:nvPr/>
        </p:nvSpPr>
        <p:spPr>
          <a:xfrm>
            <a:off x="4257868" y="2642901"/>
            <a:ext cx="10761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log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6EFAE046-8C66-CC7F-B837-D56BC8F8BD0C}"/>
              </a:ext>
            </a:extLst>
          </p:cNvPr>
          <p:cNvSpPr txBox="1"/>
          <p:nvPr/>
        </p:nvSpPr>
        <p:spPr>
          <a:xfrm>
            <a:off x="77557" y="2602468"/>
            <a:ext cx="12005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array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([…])</a:t>
            </a: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8D78CB29-0AA2-A61F-282F-E9697AF577BF}"/>
              </a:ext>
            </a:extLst>
          </p:cNvPr>
          <p:cNvSpPr txBox="1"/>
          <p:nvPr/>
        </p:nvSpPr>
        <p:spPr>
          <a:xfrm>
            <a:off x="80667" y="2894826"/>
            <a:ext cx="12005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dot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C3FA594D-9315-DD16-28BB-C98C941FEFA5}"/>
              </a:ext>
            </a:extLst>
          </p:cNvPr>
          <p:cNvSpPr txBox="1"/>
          <p:nvPr/>
        </p:nvSpPr>
        <p:spPr>
          <a:xfrm>
            <a:off x="83777" y="3196516"/>
            <a:ext cx="13156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mean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1B68D2F9-C6AE-7C46-52F1-618B0D1CDA27}"/>
              </a:ext>
            </a:extLst>
          </p:cNvPr>
          <p:cNvSpPr txBox="1"/>
          <p:nvPr/>
        </p:nvSpPr>
        <p:spPr>
          <a:xfrm>
            <a:off x="86887" y="3488875"/>
            <a:ext cx="13156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std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19ACC69C-07E8-87B9-C774-2024E51155AE}"/>
              </a:ext>
            </a:extLst>
          </p:cNvPr>
          <p:cNvSpPr txBox="1"/>
          <p:nvPr/>
        </p:nvSpPr>
        <p:spPr>
          <a:xfrm>
            <a:off x="4257868" y="2938176"/>
            <a:ext cx="13142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factorial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B09CD6BD-75F6-364C-B33E-FA361147C13E}"/>
              </a:ext>
            </a:extLst>
          </p:cNvPr>
          <p:cNvSpPr txBox="1"/>
          <p:nvPr/>
        </p:nvSpPr>
        <p:spPr>
          <a:xfrm>
            <a:off x="4257868" y="3242976"/>
            <a:ext cx="13142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comb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6A76F220-E91D-A33E-2462-FD66CDEAF497}"/>
              </a:ext>
            </a:extLst>
          </p:cNvPr>
          <p:cNvSpPr txBox="1"/>
          <p:nvPr/>
        </p:nvSpPr>
        <p:spPr>
          <a:xfrm>
            <a:off x="4257868" y="3547776"/>
            <a:ext cx="13142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perm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A503D2D1-384E-E494-67B5-E181CCB50A65}"/>
              </a:ext>
            </a:extLst>
          </p:cNvPr>
          <p:cNvSpPr txBox="1"/>
          <p:nvPr/>
        </p:nvSpPr>
        <p:spPr>
          <a:xfrm>
            <a:off x="4257868" y="3852576"/>
            <a:ext cx="13142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gcd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1A482E6A-27D3-2436-4FAD-77FB61C6C275}"/>
              </a:ext>
            </a:extLst>
          </p:cNvPr>
          <p:cNvSpPr txBox="1"/>
          <p:nvPr/>
        </p:nvSpPr>
        <p:spPr>
          <a:xfrm>
            <a:off x="4257868" y="4147851"/>
            <a:ext cx="13142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fsum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A146DE6F-2895-8928-6B52-F609FA135E07}"/>
              </a:ext>
            </a:extLst>
          </p:cNvPr>
          <p:cNvSpPr txBox="1"/>
          <p:nvPr/>
        </p:nvSpPr>
        <p:spPr>
          <a:xfrm>
            <a:off x="86887" y="3793675"/>
            <a:ext cx="13156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var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A67C5004-C295-4B78-1B32-94B4A928336E}"/>
              </a:ext>
            </a:extLst>
          </p:cNvPr>
          <p:cNvSpPr txBox="1"/>
          <p:nvPr/>
        </p:nvSpPr>
        <p:spPr>
          <a:xfrm>
            <a:off x="86887" y="4098475"/>
            <a:ext cx="15037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linalg.inv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B0623B90-D597-5E2F-B470-FC0717CB9DBE}"/>
              </a:ext>
            </a:extLst>
          </p:cNvPr>
          <p:cNvSpPr txBox="1"/>
          <p:nvPr/>
        </p:nvSpPr>
        <p:spPr>
          <a:xfrm>
            <a:off x="83777" y="4396666"/>
            <a:ext cx="1564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arange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(…,…,…)</a:t>
            </a:r>
          </a:p>
        </p:txBody>
      </p:sp>
      <p:sp>
        <p:nvSpPr>
          <p:cNvPr id="246" name="TextBox 245">
            <a:extLst>
              <a:ext uri="{FF2B5EF4-FFF2-40B4-BE49-F238E27FC236}">
                <a16:creationId xmlns:a16="http://schemas.microsoft.com/office/drawing/2014/main" id="{E3941A0E-2011-CA68-AB85-C0C09342D2A2}"/>
              </a:ext>
            </a:extLst>
          </p:cNvPr>
          <p:cNvSpPr txBox="1"/>
          <p:nvPr/>
        </p:nvSpPr>
        <p:spPr>
          <a:xfrm>
            <a:off x="83777" y="4691941"/>
            <a:ext cx="12020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linspace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id="{3176D003-4279-6C45-B9E6-E013F8BA1FB8}"/>
              </a:ext>
            </a:extLst>
          </p:cNvPr>
          <p:cNvSpPr txBox="1"/>
          <p:nvPr/>
        </p:nvSpPr>
        <p:spPr>
          <a:xfrm>
            <a:off x="83777" y="4987216"/>
            <a:ext cx="11639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where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48" name="TextBox 247">
            <a:extLst>
              <a:ext uri="{FF2B5EF4-FFF2-40B4-BE49-F238E27FC236}">
                <a16:creationId xmlns:a16="http://schemas.microsoft.com/office/drawing/2014/main" id="{ED7FD712-A3BD-93EC-5F88-BF467AAFF482}"/>
              </a:ext>
            </a:extLst>
          </p:cNvPr>
          <p:cNvSpPr txBox="1"/>
          <p:nvPr/>
        </p:nvSpPr>
        <p:spPr>
          <a:xfrm>
            <a:off x="83777" y="5282491"/>
            <a:ext cx="12973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logspace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E9100ABF-1512-A3CB-6B57-4B3FADF7C793}"/>
              </a:ext>
            </a:extLst>
          </p:cNvPr>
          <p:cNvSpPr txBox="1"/>
          <p:nvPr/>
        </p:nvSpPr>
        <p:spPr>
          <a:xfrm>
            <a:off x="4257868" y="4452651"/>
            <a:ext cx="13142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isclose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EF842557-204F-05CB-62E0-E191BF59D646}"/>
              </a:ext>
            </a:extLst>
          </p:cNvPr>
          <p:cNvSpPr txBox="1"/>
          <p:nvPr/>
        </p:nvSpPr>
        <p:spPr>
          <a:xfrm>
            <a:off x="83777" y="5587291"/>
            <a:ext cx="1564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clip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(…,…,…)</a:t>
            </a:r>
          </a:p>
        </p:txBody>
      </p:sp>
      <p:sp>
        <p:nvSpPr>
          <p:cNvPr id="251" name="TextBox 250">
            <a:extLst>
              <a:ext uri="{FF2B5EF4-FFF2-40B4-BE49-F238E27FC236}">
                <a16:creationId xmlns:a16="http://schemas.microsoft.com/office/drawing/2014/main" id="{68E22344-B4C8-8FD2-94E4-1AC88791FCF2}"/>
              </a:ext>
            </a:extLst>
          </p:cNvPr>
          <p:cNvSpPr txBox="1"/>
          <p:nvPr/>
        </p:nvSpPr>
        <p:spPr>
          <a:xfrm>
            <a:off x="891077" y="2035825"/>
            <a:ext cx="3147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000" dirty="0">
                <a:solidFill>
                  <a:srgbClr val="92D050"/>
                </a:solidFill>
              </a:rPr>
              <a:t>بخش صحیح و اعشاری عدد ورودی را جدا میکند</a:t>
            </a:r>
            <a:r>
              <a:rPr lang="en-US" sz="2000" dirty="0">
                <a:solidFill>
                  <a:srgbClr val="FF0000"/>
                </a:solidFill>
              </a:rPr>
              <a:t>: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252" name="TextBox 251">
            <a:extLst>
              <a:ext uri="{FF2B5EF4-FFF2-40B4-BE49-F238E27FC236}">
                <a16:creationId xmlns:a16="http://schemas.microsoft.com/office/drawing/2014/main" id="{84E7EE1A-7E31-0111-DA91-9E72D3322733}"/>
              </a:ext>
            </a:extLst>
          </p:cNvPr>
          <p:cNvSpPr txBox="1"/>
          <p:nvPr/>
        </p:nvSpPr>
        <p:spPr>
          <a:xfrm>
            <a:off x="843452" y="2264425"/>
            <a:ext cx="3318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000" dirty="0">
                <a:solidFill>
                  <a:srgbClr val="92D050"/>
                </a:solidFill>
              </a:rPr>
              <a:t>حاصل ضرب توان صحیح دو با یک عدد در می آورد</a:t>
            </a:r>
            <a:r>
              <a:rPr lang="en-US" sz="2000" dirty="0">
                <a:solidFill>
                  <a:srgbClr val="FF0000"/>
                </a:solidFill>
              </a:rPr>
              <a:t>: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253" name="TextBox 252">
            <a:extLst>
              <a:ext uri="{FF2B5EF4-FFF2-40B4-BE49-F238E27FC236}">
                <a16:creationId xmlns:a16="http://schemas.microsoft.com/office/drawing/2014/main" id="{1925745C-80CB-930C-B413-41224B615AB1}"/>
              </a:ext>
            </a:extLst>
          </p:cNvPr>
          <p:cNvSpPr txBox="1"/>
          <p:nvPr/>
        </p:nvSpPr>
        <p:spPr>
          <a:xfrm rot="5400000">
            <a:off x="3145586" y="3063404"/>
            <a:ext cx="16074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</a:rPr>
              <a:t>عدد ورودی را به صورت</a:t>
            </a:r>
            <a:endParaRPr lang="en-US" sz="2000" dirty="0"/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ECEBEBD8-F738-24B2-3B41-10F5840E1A60}"/>
              </a:ext>
            </a:extLst>
          </p:cNvPr>
          <p:cNvSpPr txBox="1"/>
          <p:nvPr/>
        </p:nvSpPr>
        <p:spPr>
          <a:xfrm>
            <a:off x="5053502" y="2064400"/>
            <a:ext cx="3147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000" dirty="0">
                <a:solidFill>
                  <a:srgbClr val="92D050"/>
                </a:solidFill>
              </a:rPr>
              <a:t>بخش صحیح و اعشاری عدد ورودی را جدا میکند</a:t>
            </a:r>
            <a:r>
              <a:rPr lang="en-US" sz="2000" dirty="0">
                <a:solidFill>
                  <a:srgbClr val="FF0000"/>
                </a:solidFill>
              </a:rPr>
              <a:t>: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C29D38F7-04A8-FC9A-203F-9ECEEDB8B589}"/>
              </a:ext>
            </a:extLst>
          </p:cNvPr>
          <p:cNvSpPr txBox="1"/>
          <p:nvPr/>
        </p:nvSpPr>
        <p:spPr>
          <a:xfrm>
            <a:off x="5024927" y="2293000"/>
            <a:ext cx="3318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000" dirty="0">
                <a:solidFill>
                  <a:srgbClr val="92D050"/>
                </a:solidFill>
              </a:rPr>
              <a:t>ضرب توان صحیح دو با یک عدد در می آورد</a:t>
            </a:r>
            <a:r>
              <a:rPr lang="en-US" sz="2000" dirty="0">
                <a:solidFill>
                  <a:srgbClr val="FF0000"/>
                </a:solidFill>
              </a:rPr>
              <a:t>: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A27F4591-5D8F-1BC5-AD83-B60DA709F954}"/>
              </a:ext>
            </a:extLst>
          </p:cNvPr>
          <p:cNvSpPr txBox="1"/>
          <p:nvPr/>
        </p:nvSpPr>
        <p:spPr>
          <a:xfrm rot="5004439">
            <a:off x="6898436" y="3311056"/>
            <a:ext cx="21598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</a:rPr>
              <a:t>عدد ورودی را به صورت</a:t>
            </a:r>
            <a:r>
              <a:rPr lang="fa-IR" sz="2000" dirty="0">
                <a:solidFill>
                  <a:srgbClr val="92D050"/>
                </a:solidFill>
              </a:rPr>
              <a:t> </a:t>
            </a:r>
            <a:r>
              <a:rPr lang="en-US" sz="2000" dirty="0">
                <a:solidFill>
                  <a:srgbClr val="92D050"/>
                </a:solidFill>
              </a:rPr>
              <a:t>حاصل</a:t>
            </a:r>
            <a:endParaRPr lang="en-US" sz="2000" dirty="0"/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BBB07367-B639-E2EF-9845-952FC1991B4C}"/>
              </a:ext>
            </a:extLst>
          </p:cNvPr>
          <p:cNvSpPr txBox="1"/>
          <p:nvPr/>
        </p:nvSpPr>
        <p:spPr>
          <a:xfrm>
            <a:off x="1043477" y="2616850"/>
            <a:ext cx="1585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000" dirty="0">
                <a:solidFill>
                  <a:srgbClr val="92D050"/>
                </a:solidFill>
              </a:rPr>
              <a:t>ساخت مجموعه عدد</a:t>
            </a:r>
            <a:r>
              <a:rPr lang="en-US" sz="2000" dirty="0">
                <a:solidFill>
                  <a:srgbClr val="FF0000"/>
                </a:solidFill>
              </a:rPr>
              <a:t>: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258" name="TextBox 257">
            <a:extLst>
              <a:ext uri="{FF2B5EF4-FFF2-40B4-BE49-F238E27FC236}">
                <a16:creationId xmlns:a16="http://schemas.microsoft.com/office/drawing/2014/main" id="{BD8DD001-1B07-4484-2104-B6127575A73F}"/>
              </a:ext>
            </a:extLst>
          </p:cNvPr>
          <p:cNvSpPr txBox="1"/>
          <p:nvPr/>
        </p:nvSpPr>
        <p:spPr>
          <a:xfrm>
            <a:off x="967278" y="2950225"/>
            <a:ext cx="2023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000" dirty="0">
                <a:solidFill>
                  <a:srgbClr val="92D050"/>
                </a:solidFill>
              </a:rPr>
              <a:t>ضرب داخلی بردار یا ماتریس</a:t>
            </a:r>
            <a:r>
              <a:rPr lang="en-US" sz="2000" dirty="0">
                <a:solidFill>
                  <a:srgbClr val="FF0000"/>
                </a:solidFill>
              </a:rPr>
              <a:t>: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524C92C9-13C4-E9AD-A4FC-77339611715E}"/>
              </a:ext>
            </a:extLst>
          </p:cNvPr>
          <p:cNvSpPr txBox="1"/>
          <p:nvPr/>
        </p:nvSpPr>
        <p:spPr>
          <a:xfrm>
            <a:off x="1148253" y="3226450"/>
            <a:ext cx="8138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2000" dirty="0">
                <a:solidFill>
                  <a:srgbClr val="92D050"/>
                </a:solidFill>
              </a:rPr>
              <a:t>میانگین</a:t>
            </a:r>
            <a:r>
              <a:rPr lang="en-US" sz="2000" dirty="0">
                <a:solidFill>
                  <a:srgbClr val="FF0000"/>
                </a:solidFill>
              </a:rPr>
              <a:t>: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E076467C-F052-2718-0CCE-C5CAA4EDC00C}"/>
              </a:ext>
            </a:extLst>
          </p:cNvPr>
          <p:cNvSpPr txBox="1"/>
          <p:nvPr/>
        </p:nvSpPr>
        <p:spPr>
          <a:xfrm>
            <a:off x="700577" y="3826525"/>
            <a:ext cx="2795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000" dirty="0">
                <a:solidFill>
                  <a:srgbClr val="92D050"/>
                </a:solidFill>
              </a:rPr>
              <a:t>محاسبه مجذور فاصله داده ها از میانگین</a:t>
            </a:r>
            <a:r>
              <a:rPr lang="en-US" sz="2000" dirty="0">
                <a:solidFill>
                  <a:srgbClr val="FF0000"/>
                </a:solidFill>
              </a:rPr>
              <a:t>: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261" name="TextBox 260">
            <a:extLst>
              <a:ext uri="{FF2B5EF4-FFF2-40B4-BE49-F238E27FC236}">
                <a16:creationId xmlns:a16="http://schemas.microsoft.com/office/drawing/2014/main" id="{224AF320-24ED-03FA-20EB-DC3802AD7CD3}"/>
              </a:ext>
            </a:extLst>
          </p:cNvPr>
          <p:cNvSpPr txBox="1"/>
          <p:nvPr/>
        </p:nvSpPr>
        <p:spPr>
          <a:xfrm>
            <a:off x="719628" y="3540775"/>
            <a:ext cx="2366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000" dirty="0">
                <a:solidFill>
                  <a:srgbClr val="92D050"/>
                </a:solidFill>
              </a:rPr>
              <a:t>محاسبه فاصله داده ها از میانگین </a:t>
            </a:r>
            <a:r>
              <a:rPr lang="en-US" sz="2000" dirty="0">
                <a:solidFill>
                  <a:srgbClr val="FF0000"/>
                </a:solidFill>
              </a:rPr>
              <a:t>: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D0318074-99E3-49B2-6E99-6C4CDBB354BF}"/>
              </a:ext>
            </a:extLst>
          </p:cNvPr>
          <p:cNvSpPr txBox="1"/>
          <p:nvPr/>
        </p:nvSpPr>
        <p:spPr>
          <a:xfrm>
            <a:off x="1472103" y="4445650"/>
            <a:ext cx="2642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000" dirty="0">
                <a:solidFill>
                  <a:srgbClr val="92D050"/>
                </a:solidFill>
              </a:rPr>
              <a:t>عددی با بازه انتخابی و دستور انتخابی</a:t>
            </a:r>
            <a:r>
              <a:rPr lang="en-US" sz="2000" dirty="0">
                <a:solidFill>
                  <a:srgbClr val="FF0000"/>
                </a:solidFill>
              </a:rPr>
              <a:t>: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263" name="TextBox 262">
            <a:extLst>
              <a:ext uri="{FF2B5EF4-FFF2-40B4-BE49-F238E27FC236}">
                <a16:creationId xmlns:a16="http://schemas.microsoft.com/office/drawing/2014/main" id="{4EAFA2F1-D2BA-EC11-7423-6C03BC3AD72D}"/>
              </a:ext>
            </a:extLst>
          </p:cNvPr>
          <p:cNvSpPr txBox="1"/>
          <p:nvPr/>
        </p:nvSpPr>
        <p:spPr>
          <a:xfrm>
            <a:off x="1243502" y="4140850"/>
            <a:ext cx="2471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000" dirty="0">
                <a:solidFill>
                  <a:srgbClr val="92D050"/>
                </a:solidFill>
              </a:rPr>
              <a:t>محاسبه معکوس یک ماتریس مربع </a:t>
            </a:r>
            <a:r>
              <a:rPr lang="en-US" sz="2000" dirty="0">
                <a:solidFill>
                  <a:srgbClr val="FF0000"/>
                </a:solidFill>
              </a:rPr>
              <a:t>: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id="{0D5FE4E4-D500-FAD3-42B4-9EBA7850A822}"/>
              </a:ext>
            </a:extLst>
          </p:cNvPr>
          <p:cNvSpPr txBox="1"/>
          <p:nvPr/>
        </p:nvSpPr>
        <p:spPr>
          <a:xfrm>
            <a:off x="1148252" y="4759975"/>
            <a:ext cx="19568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000" dirty="0">
                <a:solidFill>
                  <a:srgbClr val="92D050"/>
                </a:solidFill>
              </a:rPr>
              <a:t>ساخت مجموعه عدد پیوسته</a:t>
            </a:r>
            <a:r>
              <a:rPr lang="en-US" sz="2000" dirty="0">
                <a:solidFill>
                  <a:srgbClr val="FF0000"/>
                </a:solidFill>
              </a:rPr>
              <a:t>: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862DEDA3-211B-E10F-5333-9F4760DEBD25}"/>
              </a:ext>
            </a:extLst>
          </p:cNvPr>
          <p:cNvSpPr txBox="1"/>
          <p:nvPr/>
        </p:nvSpPr>
        <p:spPr>
          <a:xfrm>
            <a:off x="957752" y="4998100"/>
            <a:ext cx="26998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000" dirty="0">
                <a:solidFill>
                  <a:srgbClr val="92D050"/>
                </a:solidFill>
              </a:rPr>
              <a:t>شرط گذاری بردار</a:t>
            </a:r>
            <a:r>
              <a:rPr lang="en-US" sz="2000" dirty="0">
                <a:solidFill>
                  <a:srgbClr val="FF0000"/>
                </a:solidFill>
              </a:rPr>
              <a:t>) </a:t>
            </a:r>
            <a:r>
              <a:rPr lang="en-US" sz="2000" dirty="0">
                <a:solidFill>
                  <a:srgbClr val="92D050"/>
                </a:solidFill>
              </a:rPr>
              <a:t>مثل دستورif</a:t>
            </a:r>
            <a:r>
              <a:rPr lang="en-US" sz="2000" dirty="0">
                <a:solidFill>
                  <a:srgbClr val="FF0000"/>
                </a:solidFill>
              </a:rPr>
              <a:t>و</a:t>
            </a:r>
            <a:r>
              <a:rPr lang="en-US" sz="2000" dirty="0">
                <a:solidFill>
                  <a:srgbClr val="92D050"/>
                </a:solidFill>
              </a:rPr>
              <a:t>else</a:t>
            </a:r>
            <a:r>
              <a:rPr lang="fa-IR" sz="2000" dirty="0">
                <a:solidFill>
                  <a:srgbClr val="FF0000"/>
                </a:solidFill>
              </a:rPr>
              <a:t>)</a:t>
            </a:r>
            <a:r>
              <a:rPr lang="en-US" sz="2000" dirty="0">
                <a:solidFill>
                  <a:srgbClr val="FF0000"/>
                </a:solidFill>
              </a:rPr>
              <a:t>: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952963A2-C555-1E4F-BDB2-4959AE166CEF}"/>
              </a:ext>
            </a:extLst>
          </p:cNvPr>
          <p:cNvSpPr txBox="1"/>
          <p:nvPr/>
        </p:nvSpPr>
        <p:spPr>
          <a:xfrm>
            <a:off x="1138727" y="5331475"/>
            <a:ext cx="2147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000" dirty="0">
                <a:solidFill>
                  <a:srgbClr val="92D050"/>
                </a:solidFill>
              </a:rPr>
              <a:t>تولید اعداد لگاریتمی فاصله دار</a:t>
            </a:r>
            <a:r>
              <a:rPr lang="en-US" sz="2000" dirty="0">
                <a:solidFill>
                  <a:srgbClr val="FF0000"/>
                </a:solidFill>
              </a:rPr>
              <a:t>: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267" name="TextBox 266">
            <a:extLst>
              <a:ext uri="{FF2B5EF4-FFF2-40B4-BE49-F238E27FC236}">
                <a16:creationId xmlns:a16="http://schemas.microsoft.com/office/drawing/2014/main" id="{2151A79E-69D5-60A1-DD97-2EC34267472E}"/>
              </a:ext>
            </a:extLst>
          </p:cNvPr>
          <p:cNvSpPr txBox="1"/>
          <p:nvPr/>
        </p:nvSpPr>
        <p:spPr>
          <a:xfrm>
            <a:off x="1224452" y="5655325"/>
            <a:ext cx="19187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000" dirty="0">
                <a:solidFill>
                  <a:srgbClr val="92D050"/>
                </a:solidFill>
              </a:rPr>
              <a:t>برش دادن مجموعه عددی</a:t>
            </a:r>
            <a:r>
              <a:rPr lang="en-US" sz="2000" dirty="0">
                <a:solidFill>
                  <a:srgbClr val="FF0000"/>
                </a:solidFill>
              </a:rPr>
              <a:t>: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97F909B1-EFE7-D57B-18E0-D4B99F3BFF85}"/>
              </a:ext>
            </a:extLst>
          </p:cNvPr>
          <p:cNvSpPr txBox="1"/>
          <p:nvPr/>
        </p:nvSpPr>
        <p:spPr>
          <a:xfrm rot="15496343">
            <a:off x="3069431" y="3911085"/>
            <a:ext cx="13596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</a:rPr>
              <a:t>ساخت مجموعه </a:t>
            </a:r>
            <a:endParaRPr lang="en-US" sz="2000" dirty="0"/>
          </a:p>
        </p:txBody>
      </p:sp>
      <p:sp>
        <p:nvSpPr>
          <p:cNvPr id="269" name="TextBox 268">
            <a:extLst>
              <a:ext uri="{FF2B5EF4-FFF2-40B4-BE49-F238E27FC236}">
                <a16:creationId xmlns:a16="http://schemas.microsoft.com/office/drawing/2014/main" id="{DAED24C1-8F4F-268B-FDDB-5281F34097F1}"/>
              </a:ext>
            </a:extLst>
          </p:cNvPr>
          <p:cNvSpPr txBox="1"/>
          <p:nvPr/>
        </p:nvSpPr>
        <p:spPr>
          <a:xfrm>
            <a:off x="5110653" y="2645425"/>
            <a:ext cx="2461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000" dirty="0">
                <a:solidFill>
                  <a:srgbClr val="92D050"/>
                </a:solidFill>
              </a:rPr>
              <a:t>لگاریتم عدد انتخابی بر پایه انتخابی</a:t>
            </a:r>
            <a:r>
              <a:rPr lang="en-US" sz="2000" dirty="0">
                <a:solidFill>
                  <a:srgbClr val="FF0000"/>
                </a:solidFill>
              </a:rPr>
              <a:t>: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267E5EBC-C836-3DBF-D63F-B1AD5B01F029}"/>
              </a:ext>
            </a:extLst>
          </p:cNvPr>
          <p:cNvSpPr txBox="1"/>
          <p:nvPr/>
        </p:nvSpPr>
        <p:spPr>
          <a:xfrm rot="861421">
            <a:off x="5291628" y="3597925"/>
            <a:ext cx="2785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000" dirty="0">
                <a:solidFill>
                  <a:srgbClr val="92D050"/>
                </a:solidFill>
              </a:rPr>
              <a:t>محاسبه تعداد ترکیب k عنصری از n عنصر</a:t>
            </a:r>
            <a:r>
              <a:rPr lang="en-US" sz="2000" dirty="0">
                <a:solidFill>
                  <a:srgbClr val="FF0000"/>
                </a:solidFill>
              </a:rPr>
              <a:t>: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271" name="TextBox 270">
            <a:extLst>
              <a:ext uri="{FF2B5EF4-FFF2-40B4-BE49-F238E27FC236}">
                <a16:creationId xmlns:a16="http://schemas.microsoft.com/office/drawing/2014/main" id="{9D6EB4B4-84A7-F20E-CFAF-36A6E51F4E30}"/>
              </a:ext>
            </a:extLst>
          </p:cNvPr>
          <p:cNvSpPr txBox="1"/>
          <p:nvPr/>
        </p:nvSpPr>
        <p:spPr>
          <a:xfrm>
            <a:off x="5310678" y="2912125"/>
            <a:ext cx="2328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000" dirty="0">
                <a:solidFill>
                  <a:srgbClr val="92D050"/>
                </a:solidFill>
              </a:rPr>
              <a:t>محاسبه فاکتوریل یک عدد صحیح</a:t>
            </a:r>
            <a:r>
              <a:rPr lang="en-US" sz="2000" dirty="0">
                <a:solidFill>
                  <a:srgbClr val="FF0000"/>
                </a:solidFill>
              </a:rPr>
              <a:t>: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272" name="TextBox 271">
            <a:extLst>
              <a:ext uri="{FF2B5EF4-FFF2-40B4-BE49-F238E27FC236}">
                <a16:creationId xmlns:a16="http://schemas.microsoft.com/office/drawing/2014/main" id="{E2371F67-AFB0-600B-7B05-2B60034D0815}"/>
              </a:ext>
            </a:extLst>
          </p:cNvPr>
          <p:cNvSpPr txBox="1"/>
          <p:nvPr/>
        </p:nvSpPr>
        <p:spPr>
          <a:xfrm rot="776231">
            <a:off x="5251667" y="3874666"/>
            <a:ext cx="2808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000" dirty="0">
                <a:solidFill>
                  <a:srgbClr val="92D050"/>
                </a:solidFill>
              </a:rPr>
              <a:t>تعداد روش های چیدن k عنصر از n عنصر</a:t>
            </a:r>
            <a:r>
              <a:rPr lang="en-US" sz="2000" dirty="0">
                <a:solidFill>
                  <a:srgbClr val="FF0000"/>
                </a:solidFill>
              </a:rPr>
              <a:t>: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273" name="TextBox 272">
            <a:extLst>
              <a:ext uri="{FF2B5EF4-FFF2-40B4-BE49-F238E27FC236}">
                <a16:creationId xmlns:a16="http://schemas.microsoft.com/office/drawing/2014/main" id="{71B0F989-4EA9-CE1B-A92F-057B2EE35A7B}"/>
              </a:ext>
            </a:extLst>
          </p:cNvPr>
          <p:cNvSpPr txBox="1"/>
          <p:nvPr/>
        </p:nvSpPr>
        <p:spPr>
          <a:xfrm rot="610658">
            <a:off x="5120177" y="4055126"/>
            <a:ext cx="2737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000" dirty="0">
                <a:solidFill>
                  <a:srgbClr val="92D050"/>
                </a:solidFill>
              </a:rPr>
              <a:t>بزرگ ترین مقسوم علیه مشترک</a:t>
            </a:r>
            <a:r>
              <a:rPr lang="en-US" sz="2000" dirty="0">
                <a:solidFill>
                  <a:srgbClr val="FF0000"/>
                </a:solidFill>
              </a:rPr>
              <a:t>)</a:t>
            </a:r>
            <a:r>
              <a:rPr lang="en-US" sz="2000" dirty="0">
                <a:solidFill>
                  <a:srgbClr val="92D050"/>
                </a:solidFill>
              </a:rPr>
              <a:t> ک</a:t>
            </a:r>
            <a:r>
              <a:rPr lang="en-US" sz="2000" dirty="0">
                <a:solidFill>
                  <a:srgbClr val="FF0000"/>
                </a:solidFill>
              </a:rPr>
              <a:t>.</a:t>
            </a:r>
            <a:r>
              <a:rPr lang="en-US" sz="2000" dirty="0">
                <a:solidFill>
                  <a:srgbClr val="92D050"/>
                </a:solidFill>
              </a:rPr>
              <a:t>م</a:t>
            </a:r>
            <a:r>
              <a:rPr lang="en-US" sz="2000" dirty="0">
                <a:solidFill>
                  <a:srgbClr val="FF0000"/>
                </a:solidFill>
              </a:rPr>
              <a:t>.</a:t>
            </a:r>
            <a:r>
              <a:rPr lang="en-US" sz="2000" dirty="0">
                <a:solidFill>
                  <a:srgbClr val="92D050"/>
                </a:solidFill>
              </a:rPr>
              <a:t>م</a:t>
            </a:r>
            <a:r>
              <a:rPr lang="en-US" sz="2000" dirty="0">
                <a:solidFill>
                  <a:srgbClr val="FF0000"/>
                </a:solidFill>
              </a:rPr>
              <a:t>: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r>
              <a:rPr lang="en-US" sz="2000" dirty="0">
                <a:solidFill>
                  <a:srgbClr val="FF0000"/>
                </a:solidFill>
              </a:rPr>
              <a:t> (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274" name="TextBox 273">
            <a:extLst>
              <a:ext uri="{FF2B5EF4-FFF2-40B4-BE49-F238E27FC236}">
                <a16:creationId xmlns:a16="http://schemas.microsoft.com/office/drawing/2014/main" id="{EFCD8166-67E4-3E42-63F8-4280BDDAA6B4}"/>
              </a:ext>
            </a:extLst>
          </p:cNvPr>
          <p:cNvSpPr txBox="1"/>
          <p:nvPr/>
        </p:nvSpPr>
        <p:spPr>
          <a:xfrm rot="420562">
            <a:off x="5253527" y="4321827"/>
            <a:ext cx="2528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000" dirty="0">
                <a:solidFill>
                  <a:srgbClr val="92D050"/>
                </a:solidFill>
              </a:rPr>
              <a:t>جمع عناصر مخصوص اعداد اعشاری</a:t>
            </a:r>
            <a:r>
              <a:rPr lang="en-US" sz="2000" dirty="0">
                <a:solidFill>
                  <a:srgbClr val="FF0000"/>
                </a:solidFill>
              </a:rPr>
              <a:t>: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64F0C54C-F615-C3A2-AE68-3991F9563C84}"/>
              </a:ext>
            </a:extLst>
          </p:cNvPr>
          <p:cNvSpPr txBox="1"/>
          <p:nvPr/>
        </p:nvSpPr>
        <p:spPr>
          <a:xfrm>
            <a:off x="5405928" y="4540900"/>
            <a:ext cx="2156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000" dirty="0">
                <a:solidFill>
                  <a:srgbClr val="92D050"/>
                </a:solidFill>
              </a:rPr>
              <a:t>برسی نزدیک بودن اعداد</a:t>
            </a:r>
            <a:r>
              <a:rPr lang="en-US" sz="2000" dirty="0">
                <a:solidFill>
                  <a:srgbClr val="FF0000"/>
                </a:solidFill>
              </a:rPr>
              <a:t>: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86C24986-FD09-C91F-B4A7-001C6F44EF4B}"/>
              </a:ext>
            </a:extLst>
          </p:cNvPr>
          <p:cNvSpPr txBox="1"/>
          <p:nvPr/>
        </p:nvSpPr>
        <p:spPr>
          <a:xfrm rot="4380406">
            <a:off x="7574757" y="4501633"/>
            <a:ext cx="7596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</a:rPr>
              <a:t>محاسبه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37571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2" name="voltage.wav"/>
          </p:stSnd>
        </p:sndAc>
      </p:transition>
    </mc:Choice>
    <mc:Fallback>
      <p:transition spd="slow">
        <p:random/>
        <p:sndAc>
          <p:stSnd>
            <p:snd r:embed="rId2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65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9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920"/>
                            </p:stCondLst>
                            <p:childTnLst>
                              <p:par>
                                <p:cTn id="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940"/>
                            </p:stCondLst>
                            <p:childTnLst>
                              <p:par>
                                <p:cTn id="7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2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960"/>
                            </p:stCondLst>
                            <p:childTnLst>
                              <p:par>
                                <p:cTn id="7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980"/>
                            </p:stCondLst>
                            <p:childTnLst>
                              <p:par>
                                <p:cTn id="8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2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00"/>
                            </p:stCondLst>
                            <p:childTnLst>
                              <p:par>
                                <p:cTn id="8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2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2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20"/>
                            </p:stCondLst>
                            <p:childTnLst>
                              <p:par>
                                <p:cTn id="9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2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2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040"/>
                            </p:stCondLst>
                            <p:childTnLst>
                              <p:par>
                                <p:cTn id="9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2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2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060"/>
                            </p:stCondLst>
                            <p:childTnLst>
                              <p:par>
                                <p:cTn id="10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2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2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80"/>
                            </p:stCondLst>
                            <p:childTnLst>
                              <p:par>
                                <p:cTn id="10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2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2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100"/>
                            </p:stCondLst>
                            <p:childTnLst>
                              <p:par>
                                <p:cTn id="1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2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2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120"/>
                            </p:stCondLst>
                            <p:childTnLst>
                              <p:par>
                                <p:cTn id="1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2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2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4140"/>
                            </p:stCondLst>
                            <p:childTnLst>
                              <p:par>
                                <p:cTn id="1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2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2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160"/>
                            </p:stCondLst>
                            <p:childTnLst>
                              <p:par>
                                <p:cTn id="1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2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2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180"/>
                            </p:stCondLst>
                            <p:childTnLst>
                              <p:par>
                                <p:cTn id="1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2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2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200"/>
                            </p:stCondLst>
                            <p:childTnLst>
                              <p:par>
                                <p:cTn id="1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2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2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220"/>
                            </p:stCondLst>
                            <p:childTnLst>
                              <p:par>
                                <p:cTn id="1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2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2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240"/>
                            </p:stCondLst>
                            <p:childTnLst>
                              <p:par>
                                <p:cTn id="1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2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2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260"/>
                            </p:stCondLst>
                            <p:childTnLst>
                              <p:par>
                                <p:cTn id="1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2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2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280"/>
                            </p:stCondLst>
                            <p:childTnLst>
                              <p:par>
                                <p:cTn id="1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2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2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300"/>
                            </p:stCondLst>
                            <p:childTnLst>
                              <p:par>
                                <p:cTn id="1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2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2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320"/>
                            </p:stCondLst>
                            <p:childTnLst>
                              <p:par>
                                <p:cTn id="1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2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2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4340"/>
                            </p:stCondLst>
                            <p:childTnLst>
                              <p:par>
                                <p:cTn id="17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2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2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360"/>
                            </p:stCondLst>
                            <p:childTnLst>
                              <p:par>
                                <p:cTn id="17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2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2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380"/>
                            </p:stCondLst>
                            <p:childTnLst>
                              <p:par>
                                <p:cTn id="18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2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2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400"/>
                            </p:stCondLst>
                            <p:childTnLst>
                              <p:par>
                                <p:cTn id="18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2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2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4420"/>
                            </p:stCondLst>
                            <p:childTnLst>
                              <p:par>
                                <p:cTn id="19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2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2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4440"/>
                            </p:stCondLst>
                            <p:childTnLst>
                              <p:par>
                                <p:cTn id="19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2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2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4460"/>
                            </p:stCondLst>
                            <p:childTnLst>
                              <p:par>
                                <p:cTn id="20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" dur="2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2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4480"/>
                            </p:stCondLst>
                            <p:childTnLst>
                              <p:par>
                                <p:cTn id="20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2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2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4500"/>
                            </p:stCondLst>
                            <p:childTnLst>
                              <p:par>
                                <p:cTn id="2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6" dur="2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2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4520"/>
                            </p:stCondLst>
                            <p:childTnLst>
                              <p:par>
                                <p:cTn id="2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2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2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4540"/>
                            </p:stCondLst>
                            <p:childTnLst>
                              <p:par>
                                <p:cTn id="2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6" dur="2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2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4560"/>
                            </p:stCondLst>
                            <p:childTnLst>
                              <p:par>
                                <p:cTn id="2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2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2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4580"/>
                            </p:stCondLst>
                            <p:childTnLst>
                              <p:par>
                                <p:cTn id="2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6" dur="2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2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4600"/>
                            </p:stCondLst>
                            <p:childTnLst>
                              <p:par>
                                <p:cTn id="2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2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2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4620"/>
                            </p:stCondLst>
                            <p:childTnLst>
                              <p:par>
                                <p:cTn id="2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6" dur="2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2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4640"/>
                            </p:stCondLst>
                            <p:childTnLst>
                              <p:par>
                                <p:cTn id="2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1" dur="2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2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4660"/>
                            </p:stCondLst>
                            <p:childTnLst>
                              <p:par>
                                <p:cTn id="2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6" dur="2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2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4680"/>
                            </p:stCondLst>
                            <p:childTnLst>
                              <p:par>
                                <p:cTn id="2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1" dur="2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2" dur="2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4700"/>
                            </p:stCondLst>
                            <p:childTnLst>
                              <p:par>
                                <p:cTn id="2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6" dur="2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2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4720"/>
                            </p:stCondLst>
                            <p:childTnLst>
                              <p:par>
                                <p:cTn id="2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2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2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4740"/>
                            </p:stCondLst>
                            <p:childTnLst>
                              <p:par>
                                <p:cTn id="27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6" dur="2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2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4760"/>
                            </p:stCondLst>
                            <p:childTnLst>
                              <p:par>
                                <p:cTn id="27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1" dur="2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2" dur="2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4780"/>
                            </p:stCondLst>
                            <p:childTnLst>
                              <p:par>
                                <p:cTn id="28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6" dur="2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7" dur="2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4800"/>
                            </p:stCondLst>
                            <p:childTnLst>
                              <p:par>
                                <p:cTn id="28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2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2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4820"/>
                            </p:stCondLst>
                            <p:childTnLst>
                              <p:par>
                                <p:cTn id="29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6" dur="2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2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4840"/>
                            </p:stCondLst>
                            <p:childTnLst>
                              <p:par>
                                <p:cTn id="29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1" dur="2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2" dur="2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4860"/>
                            </p:stCondLst>
                            <p:childTnLst>
                              <p:par>
                                <p:cTn id="30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6" dur="2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7" dur="2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4880"/>
                            </p:stCondLst>
                            <p:childTnLst>
                              <p:par>
                                <p:cTn id="30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1" dur="2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2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4900"/>
                            </p:stCondLst>
                            <p:childTnLst>
                              <p:par>
                                <p:cTn id="3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6" dur="2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2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4920"/>
                            </p:stCondLst>
                            <p:childTnLst>
                              <p:par>
                                <p:cTn id="3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1" dur="2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2" dur="2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4940"/>
                            </p:stCondLst>
                            <p:childTnLst>
                              <p:par>
                                <p:cTn id="3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6" dur="2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7" dur="2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4960"/>
                            </p:stCondLst>
                            <p:childTnLst>
                              <p:par>
                                <p:cTn id="3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1" dur="2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2" dur="2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4980"/>
                            </p:stCondLst>
                            <p:childTnLst>
                              <p:par>
                                <p:cTn id="3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6" dur="2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7" dur="2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1" dur="2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2" dur="2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5020"/>
                            </p:stCondLst>
                            <p:childTnLst>
                              <p:par>
                                <p:cTn id="3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6" dur="2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7" dur="2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5040"/>
                            </p:stCondLst>
                            <p:childTnLst>
                              <p:par>
                                <p:cTn id="3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1" dur="2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2" dur="2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5060"/>
                            </p:stCondLst>
                            <p:childTnLst>
                              <p:par>
                                <p:cTn id="3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6" dur="2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7" dur="2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5080"/>
                            </p:stCondLst>
                            <p:childTnLst>
                              <p:par>
                                <p:cTn id="3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1" dur="2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2" dur="2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5100"/>
                            </p:stCondLst>
                            <p:childTnLst>
                              <p:par>
                                <p:cTn id="3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6" dur="2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7" dur="2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5120"/>
                            </p:stCondLst>
                            <p:childTnLst>
                              <p:par>
                                <p:cTn id="3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1" dur="2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2" dur="2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5140"/>
                            </p:stCondLst>
                            <p:childTnLst>
                              <p:par>
                                <p:cTn id="37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6" dur="2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7" dur="2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5160"/>
                            </p:stCondLst>
                            <p:childTnLst>
                              <p:par>
                                <p:cTn id="37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1" dur="2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2" dur="2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180"/>
                            </p:stCondLst>
                            <p:childTnLst>
                              <p:par>
                                <p:cTn id="38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6" dur="2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7" dur="2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5200"/>
                            </p:stCondLst>
                            <p:childTnLst>
                              <p:par>
                                <p:cTn id="38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1" dur="2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2" dur="2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5220"/>
                            </p:stCondLst>
                            <p:childTnLst>
                              <p:par>
                                <p:cTn id="39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6" dur="2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7" dur="2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5240"/>
                            </p:stCondLst>
                            <p:childTnLst>
                              <p:par>
                                <p:cTn id="39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1" dur="2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2" dur="2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5260"/>
                            </p:stCondLst>
                            <p:childTnLst>
                              <p:par>
                                <p:cTn id="40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6" dur="2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7" dur="2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5280"/>
                            </p:stCondLst>
                            <p:childTnLst>
                              <p:par>
                                <p:cTn id="40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1" dur="2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2" dur="2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5300"/>
                            </p:stCondLst>
                            <p:childTnLst>
                              <p:par>
                                <p:cTn id="4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6" dur="2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7" dur="2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5320"/>
                            </p:stCondLst>
                            <p:childTnLst>
                              <p:par>
                                <p:cTn id="4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1" dur="2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2" dur="2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5340"/>
                            </p:stCondLst>
                            <p:childTnLst>
                              <p:par>
                                <p:cTn id="4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6" dur="2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7" dur="2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5360"/>
                            </p:stCondLst>
                            <p:childTnLst>
                              <p:par>
                                <p:cTn id="4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1" dur="2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2" dur="2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5380"/>
                            </p:stCondLst>
                            <p:childTnLst>
                              <p:par>
                                <p:cTn id="4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6" dur="2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7" dur="2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5400"/>
                            </p:stCondLst>
                            <p:childTnLst>
                              <p:par>
                                <p:cTn id="4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1" dur="2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2" dur="2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5420"/>
                            </p:stCondLst>
                            <p:childTnLst>
                              <p:par>
                                <p:cTn id="4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6" dur="2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7" dur="2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5440"/>
                            </p:stCondLst>
                            <p:childTnLst>
                              <p:par>
                                <p:cTn id="4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1" dur="2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2" dur="2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5460"/>
                            </p:stCondLst>
                            <p:childTnLst>
                              <p:par>
                                <p:cTn id="4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6" dur="2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7" dur="2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5480"/>
                            </p:stCondLst>
                            <p:childTnLst>
                              <p:par>
                                <p:cTn id="4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1" dur="2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2" dur="2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5500"/>
                            </p:stCondLst>
                            <p:childTnLst>
                              <p:par>
                                <p:cTn id="4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6" dur="2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7" dur="2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5520"/>
                            </p:stCondLst>
                            <p:childTnLst>
                              <p:par>
                                <p:cTn id="4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1" dur="2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2" dur="2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5540"/>
                            </p:stCondLst>
                            <p:childTnLst>
                              <p:par>
                                <p:cTn id="47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6" dur="2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7" dur="2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5560"/>
                            </p:stCondLst>
                            <p:childTnLst>
                              <p:par>
                                <p:cTn id="47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1" dur="2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2" dur="2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5580"/>
                            </p:stCondLst>
                            <p:childTnLst>
                              <p:par>
                                <p:cTn id="48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6" dur="2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7" dur="2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5600"/>
                            </p:stCondLst>
                            <p:childTnLst>
                              <p:par>
                                <p:cTn id="48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1" dur="2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2" dur="2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5620"/>
                            </p:stCondLst>
                            <p:childTnLst>
                              <p:par>
                                <p:cTn id="49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6" dur="2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7" dur="2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5640"/>
                            </p:stCondLst>
                            <p:childTnLst>
                              <p:par>
                                <p:cTn id="49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1" dur="2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2" dur="2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5660"/>
                            </p:stCondLst>
                            <p:childTnLst>
                              <p:par>
                                <p:cTn id="50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6" dur="2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7" dur="2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5680"/>
                            </p:stCondLst>
                            <p:childTnLst>
                              <p:par>
                                <p:cTn id="50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1" dur="2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2" dur="2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3" fill="hold">
                            <p:stCondLst>
                              <p:cond delay="5700"/>
                            </p:stCondLst>
                            <p:childTnLst>
                              <p:par>
                                <p:cTn id="5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6" dur="2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7" dur="2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5720"/>
                            </p:stCondLst>
                            <p:childTnLst>
                              <p:par>
                                <p:cTn id="5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1" dur="2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2" dur="2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5740"/>
                            </p:stCondLst>
                            <p:childTnLst>
                              <p:par>
                                <p:cTn id="5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6" dur="2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7" dur="2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5760"/>
                            </p:stCondLst>
                            <p:childTnLst>
                              <p:par>
                                <p:cTn id="5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1" dur="2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2" dur="2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5780"/>
                            </p:stCondLst>
                            <p:childTnLst>
                              <p:par>
                                <p:cTn id="5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6" dur="2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7" dur="2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5800"/>
                            </p:stCondLst>
                            <p:childTnLst>
                              <p:par>
                                <p:cTn id="5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1" dur="2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2" dur="2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5820"/>
                            </p:stCondLst>
                            <p:childTnLst>
                              <p:par>
                                <p:cTn id="5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6" dur="2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7" dur="2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5840"/>
                            </p:stCondLst>
                            <p:childTnLst>
                              <p:par>
                                <p:cTn id="5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1" dur="2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2" dur="2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5860"/>
                            </p:stCondLst>
                            <p:childTnLst>
                              <p:par>
                                <p:cTn id="5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6" dur="2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7" dur="2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>
                            <p:stCondLst>
                              <p:cond delay="5880"/>
                            </p:stCondLst>
                            <p:childTnLst>
                              <p:par>
                                <p:cTn id="5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1" dur="2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2" dur="2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5900"/>
                            </p:stCondLst>
                            <p:childTnLst>
                              <p:par>
                                <p:cTn id="5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6" dur="2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7" dur="2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5920"/>
                            </p:stCondLst>
                            <p:childTnLst>
                              <p:par>
                                <p:cTn id="5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1" dur="2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2" dur="2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3" fill="hold">
                            <p:stCondLst>
                              <p:cond delay="5940"/>
                            </p:stCondLst>
                            <p:childTnLst>
                              <p:par>
                                <p:cTn id="57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6" dur="1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7" dur="1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8" fill="hold">
                            <p:stCondLst>
                              <p:cond delay="5950"/>
                            </p:stCondLst>
                            <p:childTnLst>
                              <p:par>
                                <p:cTn id="57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1" dur="1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2" dur="1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5960"/>
                            </p:stCondLst>
                            <p:childTnLst>
                              <p:par>
                                <p:cTn id="58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6" dur="1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7" dur="1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8" fill="hold">
                            <p:stCondLst>
                              <p:cond delay="5970"/>
                            </p:stCondLst>
                            <p:childTnLst>
                              <p:par>
                                <p:cTn id="58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1" dur="1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2" dur="1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3" fill="hold">
                            <p:stCondLst>
                              <p:cond delay="5980"/>
                            </p:stCondLst>
                            <p:childTnLst>
                              <p:par>
                                <p:cTn id="59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6" dur="1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7" dur="1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8" fill="hold">
                            <p:stCondLst>
                              <p:cond delay="5990"/>
                            </p:stCondLst>
                            <p:childTnLst>
                              <p:par>
                                <p:cTn id="59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1" dur="1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2" dur="1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3" fill="hold">
                            <p:stCondLst>
                              <p:cond delay="6000"/>
                            </p:stCondLst>
                            <p:childTnLst>
                              <p:par>
                                <p:cTn id="60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6" dur="1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7" dur="1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8" fill="hold">
                            <p:stCondLst>
                              <p:cond delay="6010"/>
                            </p:stCondLst>
                            <p:childTnLst>
                              <p:par>
                                <p:cTn id="60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1" dur="1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2" dur="1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3" fill="hold">
                            <p:stCondLst>
                              <p:cond delay="6020"/>
                            </p:stCondLst>
                            <p:childTnLst>
                              <p:par>
                                <p:cTn id="6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6" dur="1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7" dur="1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8" fill="hold">
                            <p:stCondLst>
                              <p:cond delay="6030"/>
                            </p:stCondLst>
                            <p:childTnLst>
                              <p:par>
                                <p:cTn id="6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1" dur="1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2" dur="1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3" fill="hold">
                            <p:stCondLst>
                              <p:cond delay="6040"/>
                            </p:stCondLst>
                            <p:childTnLst>
                              <p:par>
                                <p:cTn id="6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6" dur="1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7" dur="1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8" fill="hold">
                            <p:stCondLst>
                              <p:cond delay="6050"/>
                            </p:stCondLst>
                            <p:childTnLst>
                              <p:par>
                                <p:cTn id="6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1" dur="1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2" dur="1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3" fill="hold">
                            <p:stCondLst>
                              <p:cond delay="6060"/>
                            </p:stCondLst>
                            <p:childTnLst>
                              <p:par>
                                <p:cTn id="6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6" dur="1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7" dur="1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8" fill="hold">
                            <p:stCondLst>
                              <p:cond delay="6070"/>
                            </p:stCondLst>
                            <p:childTnLst>
                              <p:par>
                                <p:cTn id="6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1" dur="1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2" dur="1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3" fill="hold">
                            <p:stCondLst>
                              <p:cond delay="6080"/>
                            </p:stCondLst>
                            <p:childTnLst>
                              <p:par>
                                <p:cTn id="6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6" dur="1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7" dur="1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8" fill="hold">
                            <p:stCondLst>
                              <p:cond delay="6090"/>
                            </p:stCondLst>
                            <p:childTnLst>
                              <p:par>
                                <p:cTn id="6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1" dur="1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2" dur="1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3" fill="hold">
                            <p:stCondLst>
                              <p:cond delay="6100"/>
                            </p:stCondLst>
                            <p:childTnLst>
                              <p:par>
                                <p:cTn id="6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6" dur="1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7" dur="1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8" fill="hold">
                            <p:stCondLst>
                              <p:cond delay="6110"/>
                            </p:stCondLst>
                            <p:childTnLst>
                              <p:par>
                                <p:cTn id="6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1" dur="1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2" dur="1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3" fill="hold">
                            <p:stCondLst>
                              <p:cond delay="6120"/>
                            </p:stCondLst>
                            <p:childTnLst>
                              <p:par>
                                <p:cTn id="6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6" dur="1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7" dur="1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8" fill="hold">
                            <p:stCondLst>
                              <p:cond delay="6130"/>
                            </p:stCondLst>
                            <p:childTnLst>
                              <p:par>
                                <p:cTn id="6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1" dur="1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2" dur="1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3" fill="hold">
                            <p:stCondLst>
                              <p:cond delay="6140"/>
                            </p:stCondLst>
                            <p:childTnLst>
                              <p:par>
                                <p:cTn id="67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6" dur="1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7" dur="1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8" fill="hold">
                            <p:stCondLst>
                              <p:cond delay="6150"/>
                            </p:stCondLst>
                            <p:childTnLst>
                              <p:par>
                                <p:cTn id="67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1" dur="1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2" dur="1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3" fill="hold">
                            <p:stCondLst>
                              <p:cond delay="6160"/>
                            </p:stCondLst>
                            <p:childTnLst>
                              <p:par>
                                <p:cTn id="68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6" dur="1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7" dur="1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8" fill="hold">
                            <p:stCondLst>
                              <p:cond delay="6170"/>
                            </p:stCondLst>
                            <p:childTnLst>
                              <p:par>
                                <p:cTn id="68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1" dur="1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2" dur="1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3" fill="hold">
                            <p:stCondLst>
                              <p:cond delay="6180"/>
                            </p:stCondLst>
                            <p:childTnLst>
                              <p:par>
                                <p:cTn id="69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6" dur="1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7" dur="1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8" fill="hold">
                            <p:stCondLst>
                              <p:cond delay="6190"/>
                            </p:stCondLst>
                            <p:childTnLst>
                              <p:par>
                                <p:cTn id="69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1" dur="1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2" dur="1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3" fill="hold">
                            <p:stCondLst>
                              <p:cond delay="6200"/>
                            </p:stCondLst>
                            <p:childTnLst>
                              <p:par>
                                <p:cTn id="70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6" dur="1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7" dur="1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8" fill="hold">
                            <p:stCondLst>
                              <p:cond delay="6210"/>
                            </p:stCondLst>
                            <p:childTnLst>
                              <p:par>
                                <p:cTn id="70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1" dur="1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2" dur="1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3" fill="hold">
                            <p:stCondLst>
                              <p:cond delay="6220"/>
                            </p:stCondLst>
                            <p:childTnLst>
                              <p:par>
                                <p:cTn id="7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6" dur="1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7" dur="1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8" fill="hold">
                            <p:stCondLst>
                              <p:cond delay="6230"/>
                            </p:stCondLst>
                            <p:childTnLst>
                              <p:par>
                                <p:cTn id="7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1" dur="1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2" dur="1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3" fill="hold">
                            <p:stCondLst>
                              <p:cond delay="6240"/>
                            </p:stCondLst>
                            <p:childTnLst>
                              <p:par>
                                <p:cTn id="7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6" dur="1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7" dur="1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8" fill="hold">
                            <p:stCondLst>
                              <p:cond delay="6250"/>
                            </p:stCondLst>
                            <p:childTnLst>
                              <p:par>
                                <p:cTn id="7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1" dur="1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2" dur="1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3" fill="hold">
                            <p:stCondLst>
                              <p:cond delay="6260"/>
                            </p:stCondLst>
                            <p:childTnLst>
                              <p:par>
                                <p:cTn id="7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6" dur="1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7" dur="1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8" fill="hold">
                            <p:stCondLst>
                              <p:cond delay="6270"/>
                            </p:stCondLst>
                            <p:childTnLst>
                              <p:par>
                                <p:cTn id="7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1" dur="1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2" dur="1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3" fill="hold">
                            <p:stCondLst>
                              <p:cond delay="6280"/>
                            </p:stCondLst>
                            <p:childTnLst>
                              <p:par>
                                <p:cTn id="7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6" dur="1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7" dur="1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>
                            <p:stCondLst>
                              <p:cond delay="6290"/>
                            </p:stCondLst>
                            <p:childTnLst>
                              <p:par>
                                <p:cTn id="7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1" dur="1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2" dur="1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3" fill="hold">
                            <p:stCondLst>
                              <p:cond delay="6300"/>
                            </p:stCondLst>
                            <p:childTnLst>
                              <p:par>
                                <p:cTn id="7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6" dur="1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7" dur="1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8" fill="hold">
                            <p:stCondLst>
                              <p:cond delay="6310"/>
                            </p:stCondLst>
                            <p:childTnLst>
                              <p:par>
                                <p:cTn id="7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1" dur="1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2" dur="1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3" fill="hold">
                            <p:stCondLst>
                              <p:cond delay="6320"/>
                            </p:stCondLst>
                            <p:childTnLst>
                              <p:par>
                                <p:cTn id="7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6" dur="1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7" dur="1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8" fill="hold">
                            <p:stCondLst>
                              <p:cond delay="6330"/>
                            </p:stCondLst>
                            <p:childTnLst>
                              <p:par>
                                <p:cTn id="7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1" dur="1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2" dur="1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3" fill="hold">
                            <p:stCondLst>
                              <p:cond delay="6340"/>
                            </p:stCondLst>
                            <p:childTnLst>
                              <p:par>
                                <p:cTn id="77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6" dur="1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7" dur="1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8" fill="hold">
                            <p:stCondLst>
                              <p:cond delay="6350"/>
                            </p:stCondLst>
                            <p:childTnLst>
                              <p:par>
                                <p:cTn id="77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1" dur="1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2" dur="1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3" fill="hold">
                            <p:stCondLst>
                              <p:cond delay="6360"/>
                            </p:stCondLst>
                            <p:childTnLst>
                              <p:par>
                                <p:cTn id="78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6" dur="1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7" dur="1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8" fill="hold">
                            <p:stCondLst>
                              <p:cond delay="6370"/>
                            </p:stCondLst>
                            <p:childTnLst>
                              <p:par>
                                <p:cTn id="78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1" dur="1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2" dur="1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3" fill="hold">
                            <p:stCondLst>
                              <p:cond delay="6380"/>
                            </p:stCondLst>
                            <p:childTnLst>
                              <p:par>
                                <p:cTn id="79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6" dur="1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7" dur="1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8" fill="hold">
                            <p:stCondLst>
                              <p:cond delay="6390"/>
                            </p:stCondLst>
                            <p:childTnLst>
                              <p:par>
                                <p:cTn id="79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1" dur="1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2" dur="1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3" fill="hold">
                      <p:stCondLst>
                        <p:cond delay="indefinite"/>
                      </p:stCondLst>
                      <p:childTnLst>
                        <p:par>
                          <p:cTn id="804" fill="hold">
                            <p:stCondLst>
                              <p:cond delay="0"/>
                            </p:stCondLst>
                            <p:childTnLst>
                              <p:par>
                                <p:cTn id="80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6" dur="1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7" dur="1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9" fill="hold">
                            <p:stCondLst>
                              <p:cond delay="10"/>
                            </p:stCondLst>
                            <p:childTnLst>
                              <p:par>
                                <p:cTn id="81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1" dur="1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2" dur="1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4" fill="hold">
                            <p:stCondLst>
                              <p:cond delay="20"/>
                            </p:stCondLst>
                            <p:childTnLst>
                              <p:par>
                                <p:cTn id="81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6" dur="1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7" dur="1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9" fill="hold">
                            <p:stCondLst>
                              <p:cond delay="30"/>
                            </p:stCondLst>
                            <p:childTnLst>
                              <p:par>
                                <p:cTn id="82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1" dur="1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2" dur="1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4" fill="hold">
                            <p:stCondLst>
                              <p:cond delay="40"/>
                            </p:stCondLst>
                            <p:childTnLst>
                              <p:par>
                                <p:cTn id="82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6" dur="1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7" dur="1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9" fill="hold">
                            <p:stCondLst>
                              <p:cond delay="50"/>
                            </p:stCondLst>
                            <p:childTnLst>
                              <p:par>
                                <p:cTn id="83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1" dur="1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2" dur="1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4" fill="hold">
                            <p:stCondLst>
                              <p:cond delay="60"/>
                            </p:stCondLst>
                            <p:childTnLst>
                              <p:par>
                                <p:cTn id="83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6" dur="1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7" dur="1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9" fill="hold">
                            <p:stCondLst>
                              <p:cond delay="70"/>
                            </p:stCondLst>
                            <p:childTnLst>
                              <p:par>
                                <p:cTn id="84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1" dur="1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2" dur="1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4" fill="hold">
                            <p:stCondLst>
                              <p:cond delay="80"/>
                            </p:stCondLst>
                            <p:childTnLst>
                              <p:par>
                                <p:cTn id="84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6" dur="1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7" dur="1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9" fill="hold">
                            <p:stCondLst>
                              <p:cond delay="90"/>
                            </p:stCondLst>
                            <p:childTnLst>
                              <p:par>
                                <p:cTn id="85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1" dur="1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2" dur="1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4" fill="hold">
                            <p:stCondLst>
                              <p:cond delay="100"/>
                            </p:stCondLst>
                            <p:childTnLst>
                              <p:par>
                                <p:cTn id="85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6" dur="1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7" dur="1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9" fill="hold">
                            <p:stCondLst>
                              <p:cond delay="110"/>
                            </p:stCondLst>
                            <p:childTnLst>
                              <p:par>
                                <p:cTn id="86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1" dur="1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2" dur="1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4" fill="hold">
                            <p:stCondLst>
                              <p:cond delay="120"/>
                            </p:stCondLst>
                            <p:childTnLst>
                              <p:par>
                                <p:cTn id="86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6" dur="1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7" dur="1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9" fill="hold">
                            <p:stCondLst>
                              <p:cond delay="130"/>
                            </p:stCondLst>
                            <p:childTnLst>
                              <p:par>
                                <p:cTn id="87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1" dur="1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2" dur="1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4" fill="hold">
                            <p:stCondLst>
                              <p:cond delay="140"/>
                            </p:stCondLst>
                            <p:childTnLst>
                              <p:par>
                                <p:cTn id="87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6" dur="1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7" dur="1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9" fill="hold">
                            <p:stCondLst>
                              <p:cond delay="150"/>
                            </p:stCondLst>
                            <p:childTnLst>
                              <p:par>
                                <p:cTn id="88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1" dur="1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2" dur="1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4" fill="hold">
                            <p:stCondLst>
                              <p:cond delay="160"/>
                            </p:stCondLst>
                            <p:childTnLst>
                              <p:par>
                                <p:cTn id="88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6" dur="1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7" dur="1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9" fill="hold">
                            <p:stCondLst>
                              <p:cond delay="170"/>
                            </p:stCondLst>
                            <p:childTnLst>
                              <p:par>
                                <p:cTn id="89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1" dur="1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2" dur="1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4" fill="hold">
                            <p:stCondLst>
                              <p:cond delay="180"/>
                            </p:stCondLst>
                            <p:childTnLst>
                              <p:par>
                                <p:cTn id="89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6" dur="1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7" dur="1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9" fill="hold">
                            <p:stCondLst>
                              <p:cond delay="190"/>
                            </p:stCondLst>
                            <p:childTnLst>
                              <p:par>
                                <p:cTn id="90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1" dur="1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2" dur="1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4" fill="hold">
                            <p:stCondLst>
                              <p:cond delay="200"/>
                            </p:stCondLst>
                            <p:childTnLst>
                              <p:par>
                                <p:cTn id="90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6" dur="1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7" dur="1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9" fill="hold">
                            <p:stCondLst>
                              <p:cond delay="210"/>
                            </p:stCondLst>
                            <p:childTnLst>
                              <p:par>
                                <p:cTn id="91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1" dur="1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2" dur="1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4" fill="hold">
                            <p:stCondLst>
                              <p:cond delay="220"/>
                            </p:stCondLst>
                            <p:childTnLst>
                              <p:par>
                                <p:cTn id="91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6" dur="1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7" dur="1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9" fill="hold">
                            <p:stCondLst>
                              <p:cond delay="230"/>
                            </p:stCondLst>
                            <p:childTnLst>
                              <p:par>
                                <p:cTn id="92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1" dur="1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2" dur="1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4" fill="hold">
                            <p:stCondLst>
                              <p:cond delay="240"/>
                            </p:stCondLst>
                            <p:childTnLst>
                              <p:par>
                                <p:cTn id="92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6" dur="1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7" dur="1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9" fill="hold">
                            <p:stCondLst>
                              <p:cond delay="250"/>
                            </p:stCondLst>
                            <p:childTnLst>
                              <p:par>
                                <p:cTn id="93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1" dur="1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2" dur="1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4" fill="hold">
                            <p:stCondLst>
                              <p:cond delay="260"/>
                            </p:stCondLst>
                            <p:childTnLst>
                              <p:par>
                                <p:cTn id="93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6" dur="1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7" dur="1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9" fill="hold">
                            <p:stCondLst>
                              <p:cond delay="270"/>
                            </p:stCondLst>
                            <p:childTnLst>
                              <p:par>
                                <p:cTn id="94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1" dur="1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2" dur="1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4" fill="hold">
                            <p:stCondLst>
                              <p:cond delay="280"/>
                            </p:stCondLst>
                            <p:childTnLst>
                              <p:par>
                                <p:cTn id="94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6" dur="1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7" dur="1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9" fill="hold">
                            <p:stCondLst>
                              <p:cond delay="290"/>
                            </p:stCondLst>
                            <p:childTnLst>
                              <p:par>
                                <p:cTn id="95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1" dur="1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2" dur="1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4" fill="hold">
                            <p:stCondLst>
                              <p:cond delay="300"/>
                            </p:stCondLst>
                            <p:childTnLst>
                              <p:par>
                                <p:cTn id="95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6" dur="1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7" dur="1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9" fill="hold">
                            <p:stCondLst>
                              <p:cond delay="310"/>
                            </p:stCondLst>
                            <p:childTnLst>
                              <p:par>
                                <p:cTn id="96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1" dur="1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2" dur="1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4" fill="hold">
                            <p:stCondLst>
                              <p:cond delay="320"/>
                            </p:stCondLst>
                            <p:childTnLst>
                              <p:par>
                                <p:cTn id="96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6" dur="1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7" dur="1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9" fill="hold">
                            <p:stCondLst>
                              <p:cond delay="330"/>
                            </p:stCondLst>
                            <p:childTnLst>
                              <p:par>
                                <p:cTn id="97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1" dur="1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2" dur="1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4" fill="hold">
                            <p:stCondLst>
                              <p:cond delay="340"/>
                            </p:stCondLst>
                            <p:childTnLst>
                              <p:par>
                                <p:cTn id="97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6" dur="1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7" dur="1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9" fill="hold">
                            <p:stCondLst>
                              <p:cond delay="350"/>
                            </p:stCondLst>
                            <p:childTnLst>
                              <p:par>
                                <p:cTn id="98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1" dur="1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2" dur="1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4" fill="hold">
                            <p:stCondLst>
                              <p:cond delay="360"/>
                            </p:stCondLst>
                            <p:childTnLst>
                              <p:par>
                                <p:cTn id="98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6" dur="1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7" dur="1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9" fill="hold">
                            <p:stCondLst>
                              <p:cond delay="370"/>
                            </p:stCondLst>
                            <p:childTnLst>
                              <p:par>
                                <p:cTn id="99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1" dur="1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2" dur="1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4" fill="hold">
                            <p:stCondLst>
                              <p:cond delay="380"/>
                            </p:stCondLst>
                            <p:childTnLst>
                              <p:par>
                                <p:cTn id="99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6" dur="1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7" dur="1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9" fill="hold">
                            <p:stCondLst>
                              <p:cond delay="390"/>
                            </p:stCondLst>
                            <p:childTnLst>
                              <p:par>
                                <p:cTn id="100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1" dur="1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2" dur="1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4" fill="hold">
                            <p:stCondLst>
                              <p:cond delay="400"/>
                            </p:stCondLst>
                            <p:childTnLst>
                              <p:par>
                                <p:cTn id="100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6" dur="1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7" dur="1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9" fill="hold">
                            <p:stCondLst>
                              <p:cond delay="410"/>
                            </p:stCondLst>
                            <p:childTnLst>
                              <p:par>
                                <p:cTn id="101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1" dur="1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2" dur="1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4" fill="hold">
                            <p:stCondLst>
                              <p:cond delay="420"/>
                            </p:stCondLst>
                            <p:childTnLst>
                              <p:par>
                                <p:cTn id="101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6" dur="1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7" dur="1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9" fill="hold">
                            <p:stCondLst>
                              <p:cond delay="430"/>
                            </p:stCondLst>
                            <p:childTnLst>
                              <p:par>
                                <p:cTn id="102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1" dur="1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2" dur="1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4" fill="hold">
                            <p:stCondLst>
                              <p:cond delay="440"/>
                            </p:stCondLst>
                            <p:childTnLst>
                              <p:par>
                                <p:cTn id="102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6" dur="1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7" dur="1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9" fill="hold">
                            <p:stCondLst>
                              <p:cond delay="450"/>
                            </p:stCondLst>
                            <p:childTnLst>
                              <p:par>
                                <p:cTn id="103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1" dur="1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2" dur="1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4" fill="hold">
                            <p:stCondLst>
                              <p:cond delay="460"/>
                            </p:stCondLst>
                            <p:childTnLst>
                              <p:par>
                                <p:cTn id="103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6" dur="1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7" dur="1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9" fill="hold">
                            <p:stCondLst>
                              <p:cond delay="470"/>
                            </p:stCondLst>
                            <p:childTnLst>
                              <p:par>
                                <p:cTn id="104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1" dur="1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2" dur="1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4" fill="hold">
                            <p:stCondLst>
                              <p:cond delay="480"/>
                            </p:stCondLst>
                            <p:childTnLst>
                              <p:par>
                                <p:cTn id="104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6" dur="1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7" dur="1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9" fill="hold">
                            <p:stCondLst>
                              <p:cond delay="490"/>
                            </p:stCondLst>
                            <p:childTnLst>
                              <p:par>
                                <p:cTn id="105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1" dur="1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2" dur="1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6" dur="1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7" dur="1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9" fill="hold">
                            <p:stCondLst>
                              <p:cond delay="510"/>
                            </p:stCondLst>
                            <p:childTnLst>
                              <p:par>
                                <p:cTn id="106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1" dur="1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2" dur="1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4" fill="hold">
                            <p:stCondLst>
                              <p:cond delay="520"/>
                            </p:stCondLst>
                            <p:childTnLst>
                              <p:par>
                                <p:cTn id="106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6" dur="1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7" dur="1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9" fill="hold">
                            <p:stCondLst>
                              <p:cond delay="530"/>
                            </p:stCondLst>
                            <p:childTnLst>
                              <p:par>
                                <p:cTn id="107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1" dur="1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2" dur="1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4" fill="hold">
                            <p:stCondLst>
                              <p:cond delay="540"/>
                            </p:stCondLst>
                            <p:childTnLst>
                              <p:par>
                                <p:cTn id="107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6" dur="1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7" dur="1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9" fill="hold">
                            <p:stCondLst>
                              <p:cond delay="550"/>
                            </p:stCondLst>
                            <p:childTnLst>
                              <p:par>
                                <p:cTn id="108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1" dur="1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2" dur="1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4" fill="hold">
                            <p:stCondLst>
                              <p:cond delay="560"/>
                            </p:stCondLst>
                            <p:childTnLst>
                              <p:par>
                                <p:cTn id="108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6" dur="1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7" dur="1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9" fill="hold">
                            <p:stCondLst>
                              <p:cond delay="570"/>
                            </p:stCondLst>
                            <p:childTnLst>
                              <p:par>
                                <p:cTn id="109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1" dur="1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2" dur="1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4" fill="hold">
                            <p:stCondLst>
                              <p:cond delay="580"/>
                            </p:stCondLst>
                            <p:childTnLst>
                              <p:par>
                                <p:cTn id="109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6" dur="1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7" dur="1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9" fill="hold">
                            <p:stCondLst>
                              <p:cond delay="590"/>
                            </p:stCondLst>
                            <p:childTnLst>
                              <p:par>
                                <p:cTn id="110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1" dur="1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2" dur="1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4" fill="hold">
                            <p:stCondLst>
                              <p:cond delay="600"/>
                            </p:stCondLst>
                            <p:childTnLst>
                              <p:par>
                                <p:cTn id="110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6" dur="1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7" dur="1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9" fill="hold">
                            <p:stCondLst>
                              <p:cond delay="610"/>
                            </p:stCondLst>
                            <p:childTnLst>
                              <p:par>
                                <p:cTn id="111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1" dur="1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2" dur="1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4" fill="hold">
                            <p:stCondLst>
                              <p:cond delay="620"/>
                            </p:stCondLst>
                            <p:childTnLst>
                              <p:par>
                                <p:cTn id="111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6" dur="1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7" dur="1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9" fill="hold">
                            <p:stCondLst>
                              <p:cond delay="630"/>
                            </p:stCondLst>
                            <p:childTnLst>
                              <p:par>
                                <p:cTn id="112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1" dur="1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2" dur="1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4" fill="hold">
                            <p:stCondLst>
                              <p:cond delay="640"/>
                            </p:stCondLst>
                            <p:childTnLst>
                              <p:par>
                                <p:cTn id="112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6" dur="1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7" dur="1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9" fill="hold">
                            <p:stCondLst>
                              <p:cond delay="650"/>
                            </p:stCondLst>
                            <p:childTnLst>
                              <p:par>
                                <p:cTn id="113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1" dur="1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2" dur="1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4" fill="hold">
                            <p:stCondLst>
                              <p:cond delay="660"/>
                            </p:stCondLst>
                            <p:childTnLst>
                              <p:par>
                                <p:cTn id="113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6" dur="1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7" dur="1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9" fill="hold">
                            <p:stCondLst>
                              <p:cond delay="670"/>
                            </p:stCondLst>
                            <p:childTnLst>
                              <p:par>
                                <p:cTn id="114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1" dur="1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2" dur="1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4" fill="hold">
                            <p:stCondLst>
                              <p:cond delay="680"/>
                            </p:stCondLst>
                            <p:childTnLst>
                              <p:par>
                                <p:cTn id="114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6" dur="1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7" dur="1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9" fill="hold">
                            <p:stCondLst>
                              <p:cond delay="690"/>
                            </p:stCondLst>
                            <p:childTnLst>
                              <p:par>
                                <p:cTn id="115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1" dur="1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2" dur="1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4" fill="hold">
                            <p:stCondLst>
                              <p:cond delay="700"/>
                            </p:stCondLst>
                            <p:childTnLst>
                              <p:par>
                                <p:cTn id="11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7" dur="2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8" dur="2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9" fill="hold">
                            <p:stCondLst>
                              <p:cond delay="720"/>
                            </p:stCondLst>
                            <p:childTnLst>
                              <p:par>
                                <p:cTn id="11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2" dur="2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3" dur="2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4" fill="hold">
                            <p:stCondLst>
                              <p:cond delay="740"/>
                            </p:stCondLst>
                            <p:childTnLst>
                              <p:par>
                                <p:cTn id="11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7" dur="2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8" dur="2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9" fill="hold">
                            <p:stCondLst>
                              <p:cond delay="760"/>
                            </p:stCondLst>
                            <p:childTnLst>
                              <p:par>
                                <p:cTn id="11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2" dur="2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3" dur="2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4" fill="hold">
                            <p:stCondLst>
                              <p:cond delay="780"/>
                            </p:stCondLst>
                            <p:childTnLst>
                              <p:par>
                                <p:cTn id="11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7" dur="2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8" dur="2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9" fill="hold">
                            <p:stCondLst>
                              <p:cond delay="800"/>
                            </p:stCondLst>
                            <p:childTnLst>
                              <p:par>
                                <p:cTn id="11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2" dur="2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3" dur="2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4" fill="hold">
                            <p:stCondLst>
                              <p:cond delay="820"/>
                            </p:stCondLst>
                            <p:childTnLst>
                              <p:par>
                                <p:cTn id="11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7" dur="2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8" dur="2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9" fill="hold">
                            <p:stCondLst>
                              <p:cond delay="840"/>
                            </p:stCondLst>
                            <p:childTnLst>
                              <p:par>
                                <p:cTn id="11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2" dur="2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3" dur="2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4" fill="hold">
                            <p:stCondLst>
                              <p:cond delay="860"/>
                            </p:stCondLst>
                            <p:childTnLst>
                              <p:par>
                                <p:cTn id="11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7" dur="2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8" dur="2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9" fill="hold">
                            <p:stCondLst>
                              <p:cond delay="880"/>
                            </p:stCondLst>
                            <p:childTnLst>
                              <p:par>
                                <p:cTn id="120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2" dur="2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3" dur="2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4" fill="hold">
                            <p:stCondLst>
                              <p:cond delay="900"/>
                            </p:stCondLst>
                            <p:childTnLst>
                              <p:par>
                                <p:cTn id="12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7" dur="2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8" dur="2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9" fill="hold">
                            <p:stCondLst>
                              <p:cond delay="920"/>
                            </p:stCondLst>
                            <p:childTnLst>
                              <p:par>
                                <p:cTn id="12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2" dur="2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3" dur="2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4" fill="hold">
                            <p:stCondLst>
                              <p:cond delay="940"/>
                            </p:stCondLst>
                            <p:childTnLst>
                              <p:par>
                                <p:cTn id="12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7" dur="2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8" dur="2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9" fill="hold">
                            <p:stCondLst>
                              <p:cond delay="960"/>
                            </p:stCondLst>
                            <p:childTnLst>
                              <p:par>
                                <p:cTn id="12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2" dur="2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3" dur="2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4" fill="hold">
                            <p:stCondLst>
                              <p:cond delay="980"/>
                            </p:stCondLst>
                            <p:childTnLst>
                              <p:par>
                                <p:cTn id="12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7" dur="2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8" dur="2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2" dur="2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3" dur="2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4" fill="hold">
                            <p:stCondLst>
                              <p:cond delay="1020"/>
                            </p:stCondLst>
                            <p:childTnLst>
                              <p:par>
                                <p:cTn id="12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7" dur="2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8" dur="2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9" fill="hold">
                            <p:stCondLst>
                              <p:cond delay="1040"/>
                            </p:stCondLst>
                            <p:childTnLst>
                              <p:par>
                                <p:cTn id="12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2" dur="2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3" dur="2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4" fill="hold">
                            <p:stCondLst>
                              <p:cond delay="1060"/>
                            </p:stCondLst>
                            <p:childTnLst>
                              <p:par>
                                <p:cTn id="12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7" dur="2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8" dur="2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9" fill="hold">
                            <p:stCondLst>
                              <p:cond delay="1080"/>
                            </p:stCondLst>
                            <p:childTnLst>
                              <p:par>
                                <p:cTn id="12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2" dur="2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3" dur="2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4" fill="hold">
                            <p:stCondLst>
                              <p:cond delay="1100"/>
                            </p:stCondLst>
                            <p:childTnLst>
                              <p:par>
                                <p:cTn id="12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7" dur="2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8" dur="2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9" fill="hold">
                            <p:stCondLst>
                              <p:cond delay="1120"/>
                            </p:stCondLst>
                            <p:childTnLst>
                              <p:par>
                                <p:cTn id="12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2" dur="2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3" dur="2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4" fill="hold">
                            <p:stCondLst>
                              <p:cond delay="1140"/>
                            </p:stCondLst>
                            <p:childTnLst>
                              <p:par>
                                <p:cTn id="12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7" dur="2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8" dur="2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9" fill="hold">
                            <p:stCondLst>
                              <p:cond delay="1160"/>
                            </p:stCondLst>
                            <p:childTnLst>
                              <p:par>
                                <p:cTn id="12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2" dur="2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3" dur="2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4" fill="hold">
                            <p:stCondLst>
                              <p:cond delay="1180"/>
                            </p:stCondLst>
                            <p:childTnLst>
                              <p:par>
                                <p:cTn id="12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7" dur="2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8" dur="2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9" fill="hold">
                            <p:stCondLst>
                              <p:cond delay="1200"/>
                            </p:stCondLst>
                            <p:childTnLst>
                              <p:par>
                                <p:cTn id="12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2" dur="2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3" dur="2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4" fill="hold">
                            <p:stCondLst>
                              <p:cond delay="1220"/>
                            </p:stCondLst>
                            <p:childTnLst>
                              <p:par>
                                <p:cTn id="12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7" dur="2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8" dur="2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9" fill="hold">
                            <p:stCondLst>
                              <p:cond delay="1240"/>
                            </p:stCondLst>
                            <p:childTnLst>
                              <p:par>
                                <p:cTn id="12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2" dur="2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3" dur="2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4" fill="hold">
                            <p:stCondLst>
                              <p:cond delay="1260"/>
                            </p:stCondLst>
                            <p:childTnLst>
                              <p:par>
                                <p:cTn id="12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7" dur="2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8" dur="2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9" fill="hold">
                            <p:stCondLst>
                              <p:cond delay="1280"/>
                            </p:stCondLst>
                            <p:childTnLst>
                              <p:par>
                                <p:cTn id="130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2" dur="2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3" dur="2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4" fill="hold">
                            <p:stCondLst>
                              <p:cond delay="1300"/>
                            </p:stCondLst>
                            <p:childTnLst>
                              <p:par>
                                <p:cTn id="13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7" dur="2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8" dur="2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9" fill="hold">
                            <p:stCondLst>
                              <p:cond delay="1320"/>
                            </p:stCondLst>
                            <p:childTnLst>
                              <p:par>
                                <p:cTn id="13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2" dur="2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3" dur="2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4" fill="hold">
                            <p:stCondLst>
                              <p:cond delay="1340"/>
                            </p:stCondLst>
                            <p:childTnLst>
                              <p:par>
                                <p:cTn id="13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7" dur="2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8" dur="2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9" fill="hold">
                            <p:stCondLst>
                              <p:cond delay="1360"/>
                            </p:stCondLst>
                            <p:childTnLst>
                              <p:par>
                                <p:cTn id="13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2" dur="2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3" dur="2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4" fill="hold">
                            <p:stCondLst>
                              <p:cond delay="1380"/>
                            </p:stCondLst>
                            <p:childTnLst>
                              <p:par>
                                <p:cTn id="13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7" dur="2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8" dur="2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9" fill="hold">
                            <p:stCondLst>
                              <p:cond delay="1400"/>
                            </p:stCondLst>
                            <p:childTnLst>
                              <p:par>
                                <p:cTn id="13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2" dur="2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3" dur="2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4" fill="hold">
                            <p:stCondLst>
                              <p:cond delay="1420"/>
                            </p:stCondLst>
                            <p:childTnLst>
                              <p:par>
                                <p:cTn id="13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7" dur="2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8" dur="2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9" fill="hold">
                            <p:stCondLst>
                              <p:cond delay="1440"/>
                            </p:stCondLst>
                            <p:childTnLst>
                              <p:par>
                                <p:cTn id="13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2" dur="2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3" dur="2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4" fill="hold">
                            <p:stCondLst>
                              <p:cond delay="1460"/>
                            </p:stCondLst>
                            <p:childTnLst>
                              <p:par>
                                <p:cTn id="13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7" dur="2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8" dur="2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9" fill="hold">
                            <p:stCondLst>
                              <p:cond delay="1480"/>
                            </p:stCondLst>
                            <p:childTnLst>
                              <p:par>
                                <p:cTn id="13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2" dur="2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3" dur="2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4" fill="hold">
                            <p:stCondLst>
                              <p:cond delay="1500"/>
                            </p:stCondLst>
                            <p:childTnLst>
                              <p:par>
                                <p:cTn id="13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7" dur="2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8" dur="2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9" fill="hold">
                            <p:stCondLst>
                              <p:cond delay="1520"/>
                            </p:stCondLst>
                            <p:childTnLst>
                              <p:par>
                                <p:cTn id="13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2" dur="2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3" dur="2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4" fill="hold">
                            <p:stCondLst>
                              <p:cond delay="1540"/>
                            </p:stCondLst>
                            <p:childTnLst>
                              <p:par>
                                <p:cTn id="13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7" dur="2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8" dur="2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9" fill="hold">
                            <p:stCondLst>
                              <p:cond delay="1560"/>
                            </p:stCondLst>
                            <p:childTnLst>
                              <p:par>
                                <p:cTn id="13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2" dur="2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3" dur="2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4" fill="hold">
                            <p:stCondLst>
                              <p:cond delay="1580"/>
                            </p:stCondLst>
                            <p:childTnLst>
                              <p:par>
                                <p:cTn id="13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7" dur="2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8" dur="2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9" fill="hold">
                            <p:stCondLst>
                              <p:cond delay="1600"/>
                            </p:stCondLst>
                            <p:childTnLst>
                              <p:par>
                                <p:cTn id="13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2" dur="2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3" dur="2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4" fill="hold">
                            <p:stCondLst>
                              <p:cond delay="1620"/>
                            </p:stCondLst>
                            <p:childTnLst>
                              <p:par>
                                <p:cTn id="13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7" dur="2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8" dur="2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9" fill="hold">
                            <p:stCondLst>
                              <p:cond delay="1640"/>
                            </p:stCondLst>
                            <p:childTnLst>
                              <p:par>
                                <p:cTn id="13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2" dur="2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3" dur="2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4" fill="hold">
                            <p:stCondLst>
                              <p:cond delay="1660"/>
                            </p:stCondLst>
                            <p:childTnLst>
                              <p:par>
                                <p:cTn id="13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7" dur="2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8" dur="2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9" fill="hold">
                            <p:stCondLst>
                              <p:cond delay="1680"/>
                            </p:stCondLst>
                            <p:childTnLst>
                              <p:par>
                                <p:cTn id="140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2" dur="2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3" dur="2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4" fill="hold">
                            <p:stCondLst>
                              <p:cond delay="1700"/>
                            </p:stCondLst>
                            <p:childTnLst>
                              <p:par>
                                <p:cTn id="14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7" dur="2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8" dur="2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9" fill="hold">
                            <p:stCondLst>
                              <p:cond delay="1720"/>
                            </p:stCondLst>
                            <p:childTnLst>
                              <p:par>
                                <p:cTn id="14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2" dur="2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3" dur="2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4" fill="hold">
                            <p:stCondLst>
                              <p:cond delay="1740"/>
                            </p:stCondLst>
                            <p:childTnLst>
                              <p:par>
                                <p:cTn id="14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7" dur="2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8" dur="2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9" fill="hold">
                            <p:stCondLst>
                              <p:cond delay="1760"/>
                            </p:stCondLst>
                            <p:childTnLst>
                              <p:par>
                                <p:cTn id="14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2" dur="2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3" dur="2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4" fill="hold">
                            <p:stCondLst>
                              <p:cond delay="1780"/>
                            </p:stCondLst>
                            <p:childTnLst>
                              <p:par>
                                <p:cTn id="14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7" dur="2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8" dur="2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9" fill="hold">
                            <p:stCondLst>
                              <p:cond delay="1800"/>
                            </p:stCondLst>
                            <p:childTnLst>
                              <p:par>
                                <p:cTn id="14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2" dur="2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3" dur="2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4" fill="hold">
                            <p:stCondLst>
                              <p:cond delay="1820"/>
                            </p:stCondLst>
                            <p:childTnLst>
                              <p:par>
                                <p:cTn id="14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7" dur="2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8" dur="2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9" fill="hold">
                            <p:stCondLst>
                              <p:cond delay="1840"/>
                            </p:stCondLst>
                            <p:childTnLst>
                              <p:par>
                                <p:cTn id="14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2" dur="2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3" dur="2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4" fill="hold">
                            <p:stCondLst>
                              <p:cond delay="1860"/>
                            </p:stCondLst>
                            <p:childTnLst>
                              <p:par>
                                <p:cTn id="14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7" dur="2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8" dur="2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9" fill="hold">
                            <p:stCondLst>
                              <p:cond delay="1880"/>
                            </p:stCondLst>
                            <p:childTnLst>
                              <p:par>
                                <p:cTn id="14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2" dur="2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3" dur="2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4" fill="hold">
                            <p:stCondLst>
                              <p:cond delay="1900"/>
                            </p:stCondLst>
                            <p:childTnLst>
                              <p:par>
                                <p:cTn id="14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7" dur="2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8" dur="2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9" fill="hold">
                            <p:stCondLst>
                              <p:cond delay="1920"/>
                            </p:stCondLst>
                            <p:childTnLst>
                              <p:par>
                                <p:cTn id="14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2" dur="2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3" dur="2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4" fill="hold">
                            <p:stCondLst>
                              <p:cond delay="1940"/>
                            </p:stCondLst>
                            <p:childTnLst>
                              <p:par>
                                <p:cTn id="14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7" dur="2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8" dur="2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9" fill="hold">
                            <p:stCondLst>
                              <p:cond delay="1960"/>
                            </p:stCondLst>
                            <p:childTnLst>
                              <p:par>
                                <p:cTn id="14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2" dur="2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3" dur="2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4" fill="hold">
                            <p:stCondLst>
                              <p:cond delay="1980"/>
                            </p:stCondLst>
                            <p:childTnLst>
                              <p:par>
                                <p:cTn id="14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7" dur="2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8" dur="2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2" dur="2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3" dur="2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4" fill="hold">
                            <p:stCondLst>
                              <p:cond delay="2020"/>
                            </p:stCondLst>
                            <p:childTnLst>
                              <p:par>
                                <p:cTn id="14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7" dur="2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8" dur="2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9" fill="hold">
                            <p:stCondLst>
                              <p:cond delay="2040"/>
                            </p:stCondLst>
                            <p:childTnLst>
                              <p:par>
                                <p:cTn id="14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2" dur="2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3" dur="2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4" fill="hold">
                      <p:stCondLst>
                        <p:cond delay="indefinite"/>
                      </p:stCondLst>
                      <p:childTnLst>
                        <p:par>
                          <p:cTn id="1495" fill="hold">
                            <p:stCondLst>
                              <p:cond delay="0"/>
                            </p:stCondLst>
                            <p:childTnLst>
                              <p:par>
                                <p:cTn id="149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97" dur="1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8" dur="1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0" fill="hold">
                            <p:stCondLst>
                              <p:cond delay="10"/>
                            </p:stCondLst>
                            <p:childTnLst>
                              <p:par>
                                <p:cTn id="150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2" dur="1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3" dur="1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5" fill="hold">
                            <p:stCondLst>
                              <p:cond delay="20"/>
                            </p:stCondLst>
                            <p:childTnLst>
                              <p:par>
                                <p:cTn id="150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7" dur="1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8" dur="1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0" fill="hold">
                            <p:stCondLst>
                              <p:cond delay="30"/>
                            </p:stCondLst>
                            <p:childTnLst>
                              <p:par>
                                <p:cTn id="151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12" dur="1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3" dur="1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5" fill="hold">
                            <p:stCondLst>
                              <p:cond delay="40"/>
                            </p:stCondLst>
                            <p:childTnLst>
                              <p:par>
                                <p:cTn id="151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17" dur="1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8" dur="1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0" fill="hold">
                            <p:stCondLst>
                              <p:cond delay="50"/>
                            </p:stCondLst>
                            <p:childTnLst>
                              <p:par>
                                <p:cTn id="152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2" dur="1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3" dur="1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5" fill="hold">
                            <p:stCondLst>
                              <p:cond delay="60"/>
                            </p:stCondLst>
                            <p:childTnLst>
                              <p:par>
                                <p:cTn id="152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7" dur="1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8" dur="1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0" fill="hold">
                            <p:stCondLst>
                              <p:cond delay="70"/>
                            </p:stCondLst>
                            <p:childTnLst>
                              <p:par>
                                <p:cTn id="153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2" dur="1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3" dur="1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5" fill="hold">
                            <p:stCondLst>
                              <p:cond delay="80"/>
                            </p:stCondLst>
                            <p:childTnLst>
                              <p:par>
                                <p:cTn id="153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7" dur="1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8" dur="1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0" fill="hold">
                            <p:stCondLst>
                              <p:cond delay="90"/>
                            </p:stCondLst>
                            <p:childTnLst>
                              <p:par>
                                <p:cTn id="154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2" dur="1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3" dur="1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5" fill="hold">
                            <p:stCondLst>
                              <p:cond delay="100"/>
                            </p:stCondLst>
                            <p:childTnLst>
                              <p:par>
                                <p:cTn id="154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7" dur="1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8" dur="1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0" fill="hold">
                            <p:stCondLst>
                              <p:cond delay="110"/>
                            </p:stCondLst>
                            <p:childTnLst>
                              <p:par>
                                <p:cTn id="155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52" dur="1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3" dur="1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5" fill="hold">
                            <p:stCondLst>
                              <p:cond delay="120"/>
                            </p:stCondLst>
                            <p:childTnLst>
                              <p:par>
                                <p:cTn id="155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57" dur="1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8" dur="1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0" fill="hold">
                            <p:stCondLst>
                              <p:cond delay="130"/>
                            </p:stCondLst>
                            <p:childTnLst>
                              <p:par>
                                <p:cTn id="156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2" dur="1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3" dur="1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5" fill="hold">
                            <p:stCondLst>
                              <p:cond delay="140"/>
                            </p:stCondLst>
                            <p:childTnLst>
                              <p:par>
                                <p:cTn id="156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7" dur="1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8" dur="1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0" fill="hold">
                            <p:stCondLst>
                              <p:cond delay="150"/>
                            </p:stCondLst>
                            <p:childTnLst>
                              <p:par>
                                <p:cTn id="157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2" dur="1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3" dur="1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5" fill="hold">
                            <p:stCondLst>
                              <p:cond delay="160"/>
                            </p:stCondLst>
                            <p:childTnLst>
                              <p:par>
                                <p:cTn id="157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7" dur="1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8" dur="1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0" fill="hold">
                            <p:stCondLst>
                              <p:cond delay="170"/>
                            </p:stCondLst>
                            <p:childTnLst>
                              <p:par>
                                <p:cTn id="158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2" dur="1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3" dur="1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5" fill="hold">
                            <p:stCondLst>
                              <p:cond delay="180"/>
                            </p:stCondLst>
                            <p:childTnLst>
                              <p:par>
                                <p:cTn id="158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7" dur="1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8" dur="1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0" fill="hold">
                            <p:stCondLst>
                              <p:cond delay="190"/>
                            </p:stCondLst>
                            <p:childTnLst>
                              <p:par>
                                <p:cTn id="159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2" dur="1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3" dur="1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5" fill="hold">
                            <p:stCondLst>
                              <p:cond delay="200"/>
                            </p:stCondLst>
                            <p:childTnLst>
                              <p:par>
                                <p:cTn id="159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7" dur="1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8" dur="1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0" fill="hold">
                            <p:stCondLst>
                              <p:cond delay="210"/>
                            </p:stCondLst>
                            <p:childTnLst>
                              <p:par>
                                <p:cTn id="160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2" dur="1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3" dur="1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5" fill="hold">
                            <p:stCondLst>
                              <p:cond delay="220"/>
                            </p:stCondLst>
                            <p:childTnLst>
                              <p:par>
                                <p:cTn id="160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7" dur="1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8" dur="1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0" fill="hold">
                            <p:stCondLst>
                              <p:cond delay="230"/>
                            </p:stCondLst>
                            <p:childTnLst>
                              <p:par>
                                <p:cTn id="161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2" dur="1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3" dur="1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5" fill="hold">
                            <p:stCondLst>
                              <p:cond delay="240"/>
                            </p:stCondLst>
                            <p:childTnLst>
                              <p:par>
                                <p:cTn id="161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7" dur="1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8" dur="1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0" fill="hold">
                            <p:stCondLst>
                              <p:cond delay="250"/>
                            </p:stCondLst>
                            <p:childTnLst>
                              <p:par>
                                <p:cTn id="162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2" dur="1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3" dur="1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5" fill="hold">
                            <p:stCondLst>
                              <p:cond delay="260"/>
                            </p:stCondLst>
                            <p:childTnLst>
                              <p:par>
                                <p:cTn id="162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7" dur="1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8" dur="1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0" fill="hold">
                            <p:stCondLst>
                              <p:cond delay="270"/>
                            </p:stCondLst>
                            <p:childTnLst>
                              <p:par>
                                <p:cTn id="163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2" dur="1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3" dur="1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5" fill="hold">
                            <p:stCondLst>
                              <p:cond delay="280"/>
                            </p:stCondLst>
                            <p:childTnLst>
                              <p:par>
                                <p:cTn id="163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7" dur="1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8" dur="1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0" fill="hold">
                            <p:stCondLst>
                              <p:cond delay="290"/>
                            </p:stCondLst>
                            <p:childTnLst>
                              <p:par>
                                <p:cTn id="164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42" dur="1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3" dur="1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5" fill="hold">
                            <p:stCondLst>
                              <p:cond delay="300"/>
                            </p:stCondLst>
                            <p:childTnLst>
                              <p:par>
                                <p:cTn id="164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47" dur="1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8" dur="1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0" fill="hold">
                            <p:stCondLst>
                              <p:cond delay="310"/>
                            </p:stCondLst>
                            <p:childTnLst>
                              <p:par>
                                <p:cTn id="165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2" dur="1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3" dur="1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5" fill="hold">
                            <p:stCondLst>
                              <p:cond delay="320"/>
                            </p:stCondLst>
                            <p:childTnLst>
                              <p:par>
                                <p:cTn id="165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7" dur="1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8" dur="1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0" fill="hold">
                            <p:stCondLst>
                              <p:cond delay="330"/>
                            </p:stCondLst>
                            <p:childTnLst>
                              <p:par>
                                <p:cTn id="166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62" dur="1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3" dur="1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5" fill="hold">
                            <p:stCondLst>
                              <p:cond delay="340"/>
                            </p:stCondLst>
                            <p:childTnLst>
                              <p:par>
                                <p:cTn id="166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67" dur="1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8" dur="1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0" fill="hold">
                            <p:stCondLst>
                              <p:cond delay="350"/>
                            </p:stCondLst>
                            <p:childTnLst>
                              <p:par>
                                <p:cTn id="167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2" dur="1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3" dur="1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5" fill="hold">
                            <p:stCondLst>
                              <p:cond delay="360"/>
                            </p:stCondLst>
                            <p:childTnLst>
                              <p:par>
                                <p:cTn id="167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7" dur="1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8" dur="1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0" fill="hold">
                            <p:stCondLst>
                              <p:cond delay="370"/>
                            </p:stCondLst>
                            <p:childTnLst>
                              <p:par>
                                <p:cTn id="168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82" dur="1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3" dur="1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5" fill="hold">
                            <p:stCondLst>
                              <p:cond delay="380"/>
                            </p:stCondLst>
                            <p:childTnLst>
                              <p:par>
                                <p:cTn id="168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87" dur="1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8" dur="1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0" fill="hold">
                            <p:stCondLst>
                              <p:cond delay="390"/>
                            </p:stCondLst>
                            <p:childTnLst>
                              <p:par>
                                <p:cTn id="169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92" dur="1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3" dur="1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5" fill="hold">
                            <p:stCondLst>
                              <p:cond delay="400"/>
                            </p:stCondLst>
                            <p:childTnLst>
                              <p:par>
                                <p:cTn id="169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97" dur="1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8" dur="1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0" fill="hold">
                            <p:stCondLst>
                              <p:cond delay="410"/>
                            </p:stCondLst>
                            <p:childTnLst>
                              <p:par>
                                <p:cTn id="170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2" dur="1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3" dur="1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5" fill="hold">
                            <p:stCondLst>
                              <p:cond delay="420"/>
                            </p:stCondLst>
                            <p:childTnLst>
                              <p:par>
                                <p:cTn id="170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7" dur="1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8" dur="1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0" fill="hold">
                            <p:stCondLst>
                              <p:cond delay="430"/>
                            </p:stCondLst>
                            <p:childTnLst>
                              <p:par>
                                <p:cTn id="171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2" dur="1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3" dur="1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5" fill="hold">
                            <p:stCondLst>
                              <p:cond delay="440"/>
                            </p:stCondLst>
                            <p:childTnLst>
                              <p:par>
                                <p:cTn id="171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7" dur="1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8" dur="1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0" fill="hold">
                            <p:stCondLst>
                              <p:cond delay="450"/>
                            </p:stCondLst>
                            <p:childTnLst>
                              <p:par>
                                <p:cTn id="172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22" dur="1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3" dur="1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5" fill="hold">
                            <p:stCondLst>
                              <p:cond delay="460"/>
                            </p:stCondLst>
                            <p:childTnLst>
                              <p:par>
                                <p:cTn id="172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27" dur="1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8" dur="1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0" fill="hold">
                            <p:stCondLst>
                              <p:cond delay="470"/>
                            </p:stCondLst>
                            <p:childTnLst>
                              <p:par>
                                <p:cTn id="173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32" dur="1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3" dur="1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5" fill="hold">
                            <p:stCondLst>
                              <p:cond delay="480"/>
                            </p:stCondLst>
                            <p:childTnLst>
                              <p:par>
                                <p:cTn id="173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37" dur="1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8" dur="1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0" fill="hold">
                            <p:stCondLst>
                              <p:cond delay="490"/>
                            </p:stCondLst>
                            <p:childTnLst>
                              <p:par>
                                <p:cTn id="174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2" dur="1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3" dur="1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5" fill="hold">
                            <p:stCondLst>
                              <p:cond delay="500"/>
                            </p:stCondLst>
                            <p:childTnLst>
                              <p:par>
                                <p:cTn id="174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7" dur="1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8" dur="1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0" fill="hold">
                            <p:stCondLst>
                              <p:cond delay="510"/>
                            </p:stCondLst>
                            <p:childTnLst>
                              <p:par>
                                <p:cTn id="175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52" dur="1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3" dur="1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5" fill="hold">
                            <p:stCondLst>
                              <p:cond delay="520"/>
                            </p:stCondLst>
                            <p:childTnLst>
                              <p:par>
                                <p:cTn id="175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57" dur="1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8" dur="1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0" fill="hold">
                            <p:stCondLst>
                              <p:cond delay="530"/>
                            </p:stCondLst>
                            <p:childTnLst>
                              <p:par>
                                <p:cTn id="176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62" dur="1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3" dur="1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5" fill="hold">
                            <p:stCondLst>
                              <p:cond delay="540"/>
                            </p:stCondLst>
                            <p:childTnLst>
                              <p:par>
                                <p:cTn id="176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67" dur="1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8" dur="1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0" fill="hold">
                            <p:stCondLst>
                              <p:cond delay="550"/>
                            </p:stCondLst>
                            <p:childTnLst>
                              <p:par>
                                <p:cTn id="177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72" dur="1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3" dur="1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5" fill="hold">
                            <p:stCondLst>
                              <p:cond delay="560"/>
                            </p:stCondLst>
                            <p:childTnLst>
                              <p:par>
                                <p:cTn id="177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77" dur="1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8" dur="1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0" fill="hold">
                            <p:stCondLst>
                              <p:cond delay="570"/>
                            </p:stCondLst>
                            <p:childTnLst>
                              <p:par>
                                <p:cTn id="178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2" dur="1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3" dur="1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5" fill="hold">
                            <p:stCondLst>
                              <p:cond delay="580"/>
                            </p:stCondLst>
                            <p:childTnLst>
                              <p:par>
                                <p:cTn id="178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7" dur="1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8" dur="1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0" fill="hold">
                            <p:stCondLst>
                              <p:cond delay="590"/>
                            </p:stCondLst>
                            <p:childTnLst>
                              <p:par>
                                <p:cTn id="179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2" dur="1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3" dur="1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5" fill="hold">
                            <p:stCondLst>
                              <p:cond delay="600"/>
                            </p:stCondLst>
                            <p:childTnLst>
                              <p:par>
                                <p:cTn id="179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7" dur="1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8" dur="1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0" fill="hold">
                            <p:stCondLst>
                              <p:cond delay="610"/>
                            </p:stCondLst>
                            <p:childTnLst>
                              <p:par>
                                <p:cTn id="180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02" dur="1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3" dur="1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5" fill="hold">
                            <p:stCondLst>
                              <p:cond delay="620"/>
                            </p:stCondLst>
                            <p:childTnLst>
                              <p:par>
                                <p:cTn id="180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07" dur="1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8" dur="1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0" fill="hold">
                            <p:stCondLst>
                              <p:cond delay="630"/>
                            </p:stCondLst>
                            <p:childTnLst>
                              <p:par>
                                <p:cTn id="181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2" dur="1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3" dur="1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5" fill="hold">
                            <p:stCondLst>
                              <p:cond delay="640"/>
                            </p:stCondLst>
                            <p:childTnLst>
                              <p:par>
                                <p:cTn id="181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7" dur="1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8" dur="1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0" fill="hold">
                            <p:stCondLst>
                              <p:cond delay="650"/>
                            </p:stCondLst>
                            <p:childTnLst>
                              <p:par>
                                <p:cTn id="182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2" dur="10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3" dur="10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5" fill="hold">
                            <p:stCondLst>
                              <p:cond delay="660"/>
                            </p:stCondLst>
                            <p:childTnLst>
                              <p:par>
                                <p:cTn id="182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7" dur="10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8" dur="10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0" fill="hold">
                            <p:stCondLst>
                              <p:cond delay="670"/>
                            </p:stCondLst>
                            <p:childTnLst>
                              <p:par>
                                <p:cTn id="183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32" dur="1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3" dur="1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5" fill="hold">
                            <p:stCondLst>
                              <p:cond delay="680"/>
                            </p:stCondLst>
                            <p:childTnLst>
                              <p:par>
                                <p:cTn id="183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37" dur="1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8" dur="1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0" fill="hold">
                            <p:stCondLst>
                              <p:cond delay="690"/>
                            </p:stCondLst>
                            <p:childTnLst>
                              <p:par>
                                <p:cTn id="184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42" dur="1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3" dur="1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5" fill="hold">
                            <p:stCondLst>
                              <p:cond delay="700"/>
                            </p:stCondLst>
                            <p:childTnLst>
                              <p:par>
                                <p:cTn id="184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47" dur="1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8" dur="1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0" fill="hold">
                            <p:stCondLst>
                              <p:cond delay="710"/>
                            </p:stCondLst>
                            <p:childTnLst>
                              <p:par>
                                <p:cTn id="185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2" dur="1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3" dur="1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5" fill="hold">
                            <p:stCondLst>
                              <p:cond delay="720"/>
                            </p:stCondLst>
                            <p:childTnLst>
                              <p:par>
                                <p:cTn id="185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7" dur="1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8" dur="1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0" fill="hold">
                            <p:stCondLst>
                              <p:cond delay="730"/>
                            </p:stCondLst>
                            <p:childTnLst>
                              <p:par>
                                <p:cTn id="186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62" dur="1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3" dur="1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5" fill="hold">
                            <p:stCondLst>
                              <p:cond delay="740"/>
                            </p:stCondLst>
                            <p:childTnLst>
                              <p:par>
                                <p:cTn id="186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67" dur="1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8" dur="1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0" fill="hold">
                            <p:stCondLst>
                              <p:cond delay="750"/>
                            </p:stCondLst>
                            <p:childTnLst>
                              <p:par>
                                <p:cTn id="187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72" dur="1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3" dur="1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5" fill="hold">
                            <p:stCondLst>
                              <p:cond delay="760"/>
                            </p:stCondLst>
                            <p:childTnLst>
                              <p:par>
                                <p:cTn id="187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77" dur="1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8" dur="1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0" fill="hold">
                            <p:stCondLst>
                              <p:cond delay="770"/>
                            </p:stCondLst>
                            <p:childTnLst>
                              <p:par>
                                <p:cTn id="188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2" dur="1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3" dur="1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5" fill="hold">
                            <p:stCondLst>
                              <p:cond delay="780"/>
                            </p:stCondLst>
                            <p:childTnLst>
                              <p:par>
                                <p:cTn id="18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8" dur="2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9" dur="2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0" fill="hold">
                            <p:stCondLst>
                              <p:cond delay="800"/>
                            </p:stCondLst>
                            <p:childTnLst>
                              <p:par>
                                <p:cTn id="18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3" dur="2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4" dur="2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5" fill="hold">
                            <p:stCondLst>
                              <p:cond delay="820"/>
                            </p:stCondLst>
                            <p:childTnLst>
                              <p:par>
                                <p:cTn id="18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8" dur="2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9" dur="2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0" fill="hold">
                            <p:stCondLst>
                              <p:cond delay="840"/>
                            </p:stCondLst>
                            <p:childTnLst>
                              <p:par>
                                <p:cTn id="19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3" dur="2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4" dur="2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5" fill="hold">
                            <p:stCondLst>
                              <p:cond delay="860"/>
                            </p:stCondLst>
                            <p:childTnLst>
                              <p:par>
                                <p:cTn id="19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8" dur="2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9" dur="2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0" fill="hold">
                            <p:stCondLst>
                              <p:cond delay="880"/>
                            </p:stCondLst>
                            <p:childTnLst>
                              <p:par>
                                <p:cTn id="19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3" dur="2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4" dur="2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5" fill="hold">
                            <p:stCondLst>
                              <p:cond delay="900"/>
                            </p:stCondLst>
                            <p:childTnLst>
                              <p:par>
                                <p:cTn id="19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8" dur="2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9" dur="2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0" fill="hold">
                            <p:stCondLst>
                              <p:cond delay="920"/>
                            </p:stCondLst>
                            <p:childTnLst>
                              <p:par>
                                <p:cTn id="19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3" dur="2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4" dur="2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5" fill="hold">
                            <p:stCondLst>
                              <p:cond delay="940"/>
                            </p:stCondLst>
                            <p:childTnLst>
                              <p:par>
                                <p:cTn id="19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8" dur="2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9" dur="2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0" fill="hold">
                            <p:stCondLst>
                              <p:cond delay="960"/>
                            </p:stCondLst>
                            <p:childTnLst>
                              <p:par>
                                <p:cTn id="19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3" dur="2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4" dur="2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5" fill="hold">
                            <p:stCondLst>
                              <p:cond delay="980"/>
                            </p:stCondLst>
                            <p:childTnLst>
                              <p:par>
                                <p:cTn id="19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8" dur="2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9" dur="2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3" dur="2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4" dur="2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5" fill="hold">
                            <p:stCondLst>
                              <p:cond delay="1020"/>
                            </p:stCondLst>
                            <p:childTnLst>
                              <p:par>
                                <p:cTn id="19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8" dur="2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9" dur="2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0" fill="hold">
                            <p:stCondLst>
                              <p:cond delay="1040"/>
                            </p:stCondLst>
                            <p:childTnLst>
                              <p:par>
                                <p:cTn id="19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3" dur="2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4" dur="2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5" fill="hold">
                            <p:stCondLst>
                              <p:cond delay="1060"/>
                            </p:stCondLst>
                            <p:childTnLst>
                              <p:par>
                                <p:cTn id="19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8" dur="2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9" dur="2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0" fill="hold">
                            <p:stCondLst>
                              <p:cond delay="1080"/>
                            </p:stCondLst>
                            <p:childTnLst>
                              <p:par>
                                <p:cTn id="19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3" dur="2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4" dur="2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5" fill="hold">
                            <p:stCondLst>
                              <p:cond delay="1100"/>
                            </p:stCondLst>
                            <p:childTnLst>
                              <p:par>
                                <p:cTn id="19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8" dur="2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9" dur="2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0" fill="hold">
                            <p:stCondLst>
                              <p:cond delay="1120"/>
                            </p:stCondLst>
                            <p:childTnLst>
                              <p:par>
                                <p:cTn id="19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3" dur="2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4" dur="2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5" fill="hold">
                            <p:stCondLst>
                              <p:cond delay="1140"/>
                            </p:stCondLst>
                            <p:childTnLst>
                              <p:par>
                                <p:cTn id="19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8" dur="2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9" dur="2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0" fill="hold">
                            <p:stCondLst>
                              <p:cond delay="1160"/>
                            </p:stCondLst>
                            <p:childTnLst>
                              <p:par>
                                <p:cTn id="19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3" dur="2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4" dur="2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5" fill="hold">
                            <p:stCondLst>
                              <p:cond delay="1180"/>
                            </p:stCondLst>
                            <p:childTnLst>
                              <p:par>
                                <p:cTn id="19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8" dur="2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9" dur="2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0" fill="hold">
                            <p:stCondLst>
                              <p:cond delay="1200"/>
                            </p:stCondLst>
                            <p:childTnLst>
                              <p:par>
                                <p:cTn id="19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3" dur="2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4" dur="2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5" fill="hold">
                            <p:stCondLst>
                              <p:cond delay="1220"/>
                            </p:stCondLst>
                            <p:childTnLst>
                              <p:par>
                                <p:cTn id="19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8" dur="2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9" dur="2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0" fill="hold">
                            <p:stCondLst>
                              <p:cond delay="1240"/>
                            </p:stCondLst>
                            <p:childTnLst>
                              <p:par>
                                <p:cTn id="20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3" dur="2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4" dur="2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5" fill="hold">
                            <p:stCondLst>
                              <p:cond delay="1260"/>
                            </p:stCondLst>
                            <p:childTnLst>
                              <p:par>
                                <p:cTn id="20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8" dur="2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9" dur="2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0" fill="hold">
                            <p:stCondLst>
                              <p:cond delay="1280"/>
                            </p:stCondLst>
                            <p:childTnLst>
                              <p:par>
                                <p:cTn id="20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3" dur="2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4" dur="2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5" fill="hold">
                            <p:stCondLst>
                              <p:cond delay="1300"/>
                            </p:stCondLst>
                            <p:childTnLst>
                              <p:par>
                                <p:cTn id="20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8" dur="2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9" dur="2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0" fill="hold">
                            <p:stCondLst>
                              <p:cond delay="1320"/>
                            </p:stCondLst>
                            <p:childTnLst>
                              <p:par>
                                <p:cTn id="20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3" dur="2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4" dur="2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5" fill="hold">
                            <p:stCondLst>
                              <p:cond delay="1340"/>
                            </p:stCondLst>
                            <p:childTnLst>
                              <p:par>
                                <p:cTn id="20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8" dur="2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9" dur="2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0" fill="hold">
                            <p:stCondLst>
                              <p:cond delay="1360"/>
                            </p:stCondLst>
                            <p:childTnLst>
                              <p:par>
                                <p:cTn id="20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3" dur="2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4" dur="2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5" fill="hold">
                            <p:stCondLst>
                              <p:cond delay="1380"/>
                            </p:stCondLst>
                            <p:childTnLst>
                              <p:par>
                                <p:cTn id="20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8" dur="2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9" dur="2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0" fill="hold">
                            <p:stCondLst>
                              <p:cond delay="1400"/>
                            </p:stCondLst>
                            <p:childTnLst>
                              <p:par>
                                <p:cTn id="20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3" dur="2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4" dur="2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5" fill="hold">
                            <p:stCondLst>
                              <p:cond delay="1420"/>
                            </p:stCondLst>
                            <p:childTnLst>
                              <p:par>
                                <p:cTn id="20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8" dur="2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9" dur="2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0" fill="hold">
                            <p:stCondLst>
                              <p:cond delay="1440"/>
                            </p:stCondLst>
                            <p:childTnLst>
                              <p:par>
                                <p:cTn id="20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3" dur="2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4" dur="2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5" fill="hold">
                            <p:stCondLst>
                              <p:cond delay="1460"/>
                            </p:stCondLst>
                            <p:childTnLst>
                              <p:par>
                                <p:cTn id="20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8" dur="2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9" dur="2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0" fill="hold">
                            <p:stCondLst>
                              <p:cond delay="1480"/>
                            </p:stCondLst>
                            <p:childTnLst>
                              <p:par>
                                <p:cTn id="20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3" dur="2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4" dur="2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8" dur="2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9" dur="2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0" fill="hold">
                            <p:stCondLst>
                              <p:cond delay="1520"/>
                            </p:stCondLst>
                            <p:childTnLst>
                              <p:par>
                                <p:cTn id="20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3" dur="2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4" dur="2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5" fill="hold">
                            <p:stCondLst>
                              <p:cond delay="1540"/>
                            </p:stCondLst>
                            <p:childTnLst>
                              <p:par>
                                <p:cTn id="20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8" dur="2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9" dur="2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0" fill="hold">
                            <p:stCondLst>
                              <p:cond delay="1560"/>
                            </p:stCondLst>
                            <p:childTnLst>
                              <p:par>
                                <p:cTn id="20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83" dur="2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4" dur="2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5" fill="hold">
                            <p:stCondLst>
                              <p:cond delay="1580"/>
                            </p:stCondLst>
                            <p:childTnLst>
                              <p:par>
                                <p:cTn id="20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88" dur="2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9" dur="2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0" fill="hold">
                            <p:stCondLst>
                              <p:cond delay="1600"/>
                            </p:stCondLst>
                            <p:childTnLst>
                              <p:par>
                                <p:cTn id="20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3" dur="2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4" dur="2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5" fill="hold">
                            <p:stCondLst>
                              <p:cond delay="1620"/>
                            </p:stCondLst>
                            <p:childTnLst>
                              <p:par>
                                <p:cTn id="20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8" dur="2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9" dur="2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0" fill="hold">
                            <p:stCondLst>
                              <p:cond delay="1640"/>
                            </p:stCondLst>
                            <p:childTnLst>
                              <p:par>
                                <p:cTn id="21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03" dur="2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4" dur="2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5" fill="hold">
                            <p:stCondLst>
                              <p:cond delay="1660"/>
                            </p:stCondLst>
                            <p:childTnLst>
                              <p:par>
                                <p:cTn id="21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08" dur="2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9" dur="2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0" fill="hold">
                            <p:stCondLst>
                              <p:cond delay="1680"/>
                            </p:stCondLst>
                            <p:childTnLst>
                              <p:par>
                                <p:cTn id="21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3" dur="2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4" dur="2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5" fill="hold">
                            <p:stCondLst>
                              <p:cond delay="1700"/>
                            </p:stCondLst>
                            <p:childTnLst>
                              <p:par>
                                <p:cTn id="21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8" dur="2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9" dur="2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0" fill="hold">
                            <p:stCondLst>
                              <p:cond delay="1720"/>
                            </p:stCondLst>
                            <p:childTnLst>
                              <p:par>
                                <p:cTn id="21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23" dur="2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4" dur="2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build="allAtOnce"/>
      <p:bldP spid="10" grpId="1" build="allAtOnce"/>
      <p:bldP spid="11" grpId="0" build="allAtOnce"/>
      <p:bldP spid="11" grpId="1" build="allAtOnce"/>
      <p:bldP spid="12" grpId="0" build="allAtOnce"/>
      <p:bldP spid="12" grpId="1" build="allAtOnce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6" grpId="1"/>
      <p:bldP spid="27" grpId="0"/>
      <p:bldP spid="27" grpId="1"/>
      <p:bldP spid="28" grpId="0"/>
      <p:bldP spid="28" grpId="1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4" grpId="0"/>
      <p:bldP spid="64" grpId="1"/>
      <p:bldP spid="65" grpId="0"/>
      <p:bldP spid="65" grpId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70" grpId="0"/>
      <p:bldP spid="70" grpId="1"/>
      <p:bldP spid="71" grpId="0"/>
      <p:bldP spid="71" grpId="1"/>
      <p:bldP spid="72" grpId="0"/>
      <p:bldP spid="72" grpId="1"/>
      <p:bldP spid="73" grpId="0"/>
      <p:bldP spid="73" grpId="1"/>
      <p:bldP spid="74" grpId="0"/>
      <p:bldP spid="74" grpId="1"/>
      <p:bldP spid="75" grpId="0"/>
      <p:bldP spid="75" grpId="1"/>
      <p:bldP spid="76" grpId="0"/>
      <p:bldP spid="76" grpId="1"/>
      <p:bldP spid="77" grpId="0"/>
      <p:bldP spid="77" grpId="1"/>
      <p:bldP spid="78" grpId="0"/>
      <p:bldP spid="78" grpId="1"/>
      <p:bldP spid="79" grpId="0"/>
      <p:bldP spid="79" grpId="1"/>
      <p:bldP spid="80" grpId="0"/>
      <p:bldP spid="80" grpId="1"/>
      <p:bldP spid="81" grpId="0"/>
      <p:bldP spid="81" grpId="1"/>
      <p:bldP spid="82" grpId="0"/>
      <p:bldP spid="82" grpId="1"/>
      <p:bldP spid="83" grpId="0"/>
      <p:bldP spid="83" grpId="1"/>
      <p:bldP spid="84" grpId="0"/>
      <p:bldP spid="84" grpId="1"/>
      <p:bldP spid="85" grpId="0"/>
      <p:bldP spid="85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8" grpId="0"/>
      <p:bldP spid="108" grpId="1"/>
      <p:bldP spid="111" grpId="0"/>
      <p:bldP spid="111" grpId="1"/>
      <p:bldP spid="112" grpId="0"/>
      <p:bldP spid="112" grpId="1"/>
      <p:bldP spid="113" grpId="0"/>
      <p:bldP spid="113" grpId="1"/>
      <p:bldP spid="114" grpId="0"/>
      <p:bldP spid="114" grpId="1"/>
      <p:bldP spid="115" grpId="0"/>
      <p:bldP spid="115" grpId="1"/>
      <p:bldP spid="116" grpId="0"/>
      <p:bldP spid="116" grpId="1"/>
      <p:bldP spid="117" grpId="0"/>
      <p:bldP spid="117" grpId="1"/>
      <p:bldP spid="118" grpId="0"/>
      <p:bldP spid="118" grpId="1"/>
      <p:bldP spid="119" grpId="0"/>
      <p:bldP spid="119" grpId="1"/>
      <p:bldP spid="120" grpId="0"/>
      <p:bldP spid="120" grpId="1"/>
      <p:bldP spid="121" grpId="0"/>
      <p:bldP spid="121" grpId="1"/>
      <p:bldP spid="122" grpId="0"/>
      <p:bldP spid="122" grpId="1"/>
      <p:bldP spid="123" grpId="0"/>
      <p:bldP spid="123" grpId="1"/>
      <p:bldP spid="124" grpId="0"/>
      <p:bldP spid="124" grpId="1"/>
      <p:bldP spid="125" grpId="0"/>
      <p:bldP spid="125" grpId="1"/>
      <p:bldP spid="127" grpId="0"/>
      <p:bldP spid="127" grpId="1"/>
      <p:bldP spid="129" grpId="0"/>
      <p:bldP spid="129" grpId="1"/>
      <p:bldP spid="131" grpId="0"/>
      <p:bldP spid="131" grpId="1"/>
      <p:bldP spid="132" grpId="0"/>
      <p:bldP spid="132" grpId="1"/>
      <p:bldP spid="133" grpId="0"/>
      <p:bldP spid="133" grpId="1"/>
      <p:bldP spid="134" grpId="0"/>
      <p:bldP spid="134" grpId="1"/>
      <p:bldP spid="135" grpId="0"/>
      <p:bldP spid="135" grpId="1"/>
      <p:bldP spid="136" grpId="0"/>
      <p:bldP spid="136" grpId="1"/>
      <p:bldP spid="137" grpId="0"/>
      <p:bldP spid="137" grpId="1"/>
      <p:bldP spid="138" grpId="0"/>
      <p:bldP spid="138" grpId="1"/>
      <p:bldP spid="139" grpId="0"/>
      <p:bldP spid="139" grpId="1"/>
      <p:bldP spid="140" grpId="0"/>
      <p:bldP spid="140" grpId="1"/>
      <p:bldP spid="141" grpId="0"/>
      <p:bldP spid="141" grpId="1"/>
      <p:bldP spid="142" grpId="0"/>
      <p:bldP spid="142" grpId="1"/>
      <p:bldP spid="143" grpId="0"/>
      <p:bldP spid="143" grpId="1"/>
      <p:bldP spid="144" grpId="0"/>
      <p:bldP spid="144" grpId="1"/>
      <p:bldP spid="145" grpId="0"/>
      <p:bldP spid="145" grpId="1"/>
      <p:bldP spid="146" grpId="0"/>
      <p:bldP spid="146" grpId="1"/>
      <p:bldP spid="147" grpId="0"/>
      <p:bldP spid="147" grpId="1"/>
      <p:bldP spid="148" grpId="0"/>
      <p:bldP spid="148" grpId="1"/>
      <p:bldP spid="149" grpId="0"/>
      <p:bldP spid="149" grpId="1"/>
      <p:bldP spid="150" grpId="0"/>
      <p:bldP spid="150" grpId="1"/>
      <p:bldP spid="152" grpId="0"/>
      <p:bldP spid="153" grpId="0"/>
      <p:bldP spid="154" grpId="0"/>
      <p:bldP spid="155" grpId="0"/>
      <p:bldP spid="156" grpId="0"/>
      <p:bldP spid="157" grpId="0"/>
      <p:bldP spid="158" grpId="0"/>
      <p:bldP spid="159" grpId="0"/>
      <p:bldP spid="160" grpId="0"/>
      <p:bldP spid="161" grpId="0"/>
      <p:bldP spid="162" grpId="0"/>
      <p:bldP spid="163" grpId="0"/>
      <p:bldP spid="164" grpId="0"/>
      <p:bldP spid="165" grpId="0"/>
      <p:bldP spid="166" grpId="0"/>
      <p:bldP spid="167" grpId="0"/>
      <p:bldP spid="168" grpId="0"/>
      <p:bldP spid="168" grpId="1"/>
      <p:bldP spid="169" grpId="0"/>
      <p:bldP spid="169" grpId="1"/>
      <p:bldP spid="170" grpId="0"/>
      <p:bldP spid="170" grpId="1"/>
      <p:bldP spid="171" grpId="0"/>
      <p:bldP spid="171" grpId="1"/>
      <p:bldP spid="172" grpId="0"/>
      <p:bldP spid="172" grpId="1"/>
      <p:bldP spid="173" grpId="0"/>
      <p:bldP spid="173" grpId="1"/>
      <p:bldP spid="174" grpId="0"/>
      <p:bldP spid="174" grpId="1"/>
      <p:bldP spid="175" grpId="0"/>
      <p:bldP spid="175" grpId="1"/>
      <p:bldP spid="176" grpId="0"/>
      <p:bldP spid="176" grpId="1"/>
      <p:bldP spid="177" grpId="0"/>
      <p:bldP spid="177" grpId="1"/>
      <p:bldP spid="178" grpId="0"/>
      <p:bldP spid="178" grpId="1"/>
      <p:bldP spid="179" grpId="0"/>
      <p:bldP spid="179" grpId="1"/>
      <p:bldP spid="180" grpId="0"/>
      <p:bldP spid="180" grpId="1"/>
      <p:bldP spid="181" grpId="0"/>
      <p:bldP spid="181" grpId="1"/>
      <p:bldP spid="182" grpId="0"/>
      <p:bldP spid="182" grpId="1"/>
      <p:bldP spid="183" grpId="0"/>
      <p:bldP spid="183" grpId="1"/>
      <p:bldP spid="184" grpId="0"/>
      <p:bldP spid="184" grpId="1"/>
      <p:bldP spid="185" grpId="0"/>
      <p:bldP spid="185" grpId="1"/>
      <p:bldP spid="186" grpId="0"/>
      <p:bldP spid="186" grpId="1"/>
      <p:bldP spid="187" grpId="0"/>
      <p:bldP spid="187" grpId="1"/>
      <p:bldP spid="188" grpId="0"/>
      <p:bldP spid="188" grpId="1"/>
      <p:bldP spid="189" grpId="0"/>
      <p:bldP spid="189" grpId="1"/>
      <p:bldP spid="190" grpId="0"/>
      <p:bldP spid="190" grpId="1"/>
      <p:bldP spid="191" grpId="0"/>
      <p:bldP spid="191" grpId="1"/>
      <p:bldP spid="192" grpId="0"/>
      <p:bldP spid="192" grpId="1"/>
      <p:bldP spid="193" grpId="0"/>
      <p:bldP spid="193" grpId="1"/>
      <p:bldP spid="194" grpId="0"/>
      <p:bldP spid="194" grpId="1"/>
      <p:bldP spid="195" grpId="0"/>
      <p:bldP spid="195" grpId="1"/>
      <p:bldP spid="196" grpId="0"/>
      <p:bldP spid="196" grpId="1"/>
      <p:bldP spid="197" grpId="0"/>
      <p:bldP spid="197" grpId="1"/>
      <p:bldP spid="198" grpId="0"/>
      <p:bldP spid="198" grpId="1"/>
      <p:bldP spid="199" grpId="0"/>
      <p:bldP spid="199" grpId="1"/>
      <p:bldP spid="107" grpId="0"/>
      <p:bldP spid="107" grpId="1"/>
      <p:bldP spid="109" grpId="0"/>
      <p:bldP spid="109" grpId="1"/>
      <p:bldP spid="110" grpId="0"/>
      <p:bldP spid="110" grpId="1"/>
      <p:bldP spid="126" grpId="0"/>
      <p:bldP spid="126" grpId="1"/>
      <p:bldP spid="128" grpId="0"/>
      <p:bldP spid="128" grpId="1"/>
      <p:bldP spid="130" grpId="0"/>
      <p:bldP spid="130" grpId="1"/>
      <p:bldP spid="151" grpId="0"/>
      <p:bldP spid="151" grpId="1"/>
      <p:bldP spid="200" grpId="0"/>
      <p:bldP spid="200" grpId="1"/>
      <p:bldP spid="201" grpId="0"/>
      <p:bldP spid="201" grpId="1"/>
      <p:bldP spid="202" grpId="0"/>
      <p:bldP spid="202" grpId="1"/>
      <p:bldP spid="203" grpId="0"/>
      <p:bldP spid="203" grpId="1"/>
      <p:bldP spid="204" grpId="0"/>
      <p:bldP spid="204" grpId="1"/>
      <p:bldP spid="205" grpId="0"/>
      <p:bldP spid="205" grpId="1"/>
      <p:bldP spid="206" grpId="0"/>
      <p:bldP spid="206" grpId="1"/>
      <p:bldP spid="207" grpId="0"/>
      <p:bldP spid="207" grpId="1"/>
      <p:bldP spid="208" grpId="0"/>
      <p:bldP spid="208" grpId="1"/>
      <p:bldP spid="209" grpId="0"/>
      <p:bldP spid="209" grpId="1"/>
      <p:bldP spid="210" grpId="0"/>
      <p:bldP spid="210" grpId="1"/>
      <p:bldP spid="211" grpId="0"/>
      <p:bldP spid="211" grpId="1"/>
      <p:bldP spid="212" grpId="0"/>
      <p:bldP spid="212" grpId="1"/>
      <p:bldP spid="213" grpId="0"/>
      <p:bldP spid="213" grpId="1"/>
      <p:bldP spid="214" grpId="0"/>
      <p:bldP spid="214" grpId="1"/>
      <p:bldP spid="215" grpId="0"/>
      <p:bldP spid="215" grpId="1"/>
      <p:bldP spid="216" grpId="0"/>
      <p:bldP spid="216" grpId="1"/>
      <p:bldP spid="217" grpId="0"/>
      <p:bldP spid="217" grpId="1"/>
      <p:bldP spid="218" grpId="0"/>
      <p:bldP spid="218" grpId="1"/>
      <p:bldP spid="219" grpId="0"/>
      <p:bldP spid="219" grpId="1"/>
      <p:bldP spid="220" grpId="0"/>
      <p:bldP spid="220" grpId="1"/>
      <p:bldP spid="221" grpId="0"/>
      <p:bldP spid="221" grpId="1"/>
      <p:bldP spid="222" grpId="0"/>
      <p:bldP spid="222" grpId="1"/>
      <p:bldP spid="223" grpId="0"/>
      <p:bldP spid="223" grpId="1"/>
      <p:bldP spid="224" grpId="0"/>
      <p:bldP spid="224" grpId="1"/>
      <p:bldP spid="225" grpId="0"/>
      <p:bldP spid="225" grpId="1"/>
      <p:bldP spid="226" grpId="0"/>
      <p:bldP spid="226" grpId="1"/>
      <p:bldP spid="227" grpId="0"/>
      <p:bldP spid="227" grpId="1"/>
      <p:bldP spid="228" grpId="0"/>
      <p:bldP spid="228" grpId="1"/>
      <p:bldP spid="229" grpId="0"/>
      <p:bldP spid="230" grpId="0"/>
      <p:bldP spid="231" grpId="0"/>
      <p:bldP spid="232" grpId="0"/>
      <p:bldP spid="233" grpId="0"/>
      <p:bldP spid="234" grpId="0"/>
      <p:bldP spid="235" grpId="0"/>
      <p:bldP spid="236" grpId="0"/>
      <p:bldP spid="237" grpId="0"/>
      <p:bldP spid="238" grpId="0"/>
      <p:bldP spid="239" grpId="0"/>
      <p:bldP spid="240" grpId="0"/>
      <p:bldP spid="241" grpId="0"/>
      <p:bldP spid="242" grpId="0"/>
      <p:bldP spid="243" grpId="0"/>
      <p:bldP spid="244" grpId="0"/>
      <p:bldP spid="245" grpId="0"/>
      <p:bldP spid="246" grpId="0"/>
      <p:bldP spid="247" grpId="0"/>
      <p:bldP spid="248" grpId="0"/>
      <p:bldP spid="249" grpId="0"/>
      <p:bldP spid="250" grpId="0"/>
      <p:bldP spid="251" grpId="0"/>
      <p:bldP spid="252" grpId="0"/>
      <p:bldP spid="253" grpId="0"/>
      <p:bldP spid="254" grpId="0"/>
      <p:bldP spid="255" grpId="0"/>
      <p:bldP spid="256" grpId="0"/>
      <p:bldP spid="257" grpId="0"/>
      <p:bldP spid="258" grpId="0"/>
      <p:bldP spid="259" grpId="0"/>
      <p:bldP spid="260" grpId="0"/>
      <p:bldP spid="261" grpId="0"/>
      <p:bldP spid="262" grpId="0"/>
      <p:bldP spid="263" grpId="0"/>
      <p:bldP spid="264" grpId="0"/>
      <p:bldP spid="265" grpId="0"/>
      <p:bldP spid="266" grpId="0"/>
      <p:bldP spid="267" grpId="0"/>
      <p:bldP spid="268" grpId="0"/>
      <p:bldP spid="269" grpId="0"/>
      <p:bldP spid="270" grpId="0"/>
      <p:bldP spid="271" grpId="0"/>
      <p:bldP spid="272" grpId="0"/>
      <p:bldP spid="273" grpId="0"/>
      <p:bldP spid="274" grpId="0"/>
      <p:bldP spid="275" grpId="0"/>
      <p:bldP spid="27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9982E-D9FA-4A83-B042-29A9604E1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664FB-2B55-928A-8B4B-FB312A202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07067"/>
          </a:xfrm>
        </p:spPr>
        <p:txBody>
          <a:bodyPr>
            <a:normAutofit/>
          </a:bodyPr>
          <a:lstStyle/>
          <a:p>
            <a:pPr algn="r" rtl="1"/>
            <a:r>
              <a:rPr lang="fa-IR" sz="8000" dirty="0">
                <a:solidFill>
                  <a:srgbClr val="008000"/>
                </a:solidFill>
              </a:rPr>
              <a:t>بازگشت به فهرست کتابخانه</a:t>
            </a:r>
            <a:r>
              <a:rPr lang="fa-IR" sz="8000" dirty="0">
                <a:solidFill>
                  <a:srgbClr val="FF0000"/>
                </a:solidFill>
              </a:rPr>
              <a:t>: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AB942-3040-6D0B-4611-C3A666E33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055A-8C87-4968-8F9A-02A0AFA2F2DC}" type="slidenum">
              <a:rPr lang="en-US" smtClean="0">
                <a:solidFill>
                  <a:schemeClr val="tx1"/>
                </a:solidFill>
              </a:rPr>
              <a:t>29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Action Button: Blank 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DDEDDD00-FC7A-A181-2783-6B86A79F38B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actionButtonBlank">
            <a:avLst/>
          </a:prstGeom>
          <a:solidFill>
            <a:srgbClr val="008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3900" dirty="0">
                <a:solidFill>
                  <a:schemeClr val="bg1"/>
                </a:solidFill>
              </a:rPr>
              <a:t>بازگشت به فهرست کتابخانه</a:t>
            </a:r>
            <a:endParaRPr lang="en-US" sz="23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149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2" name="voltage.wav"/>
          </p:stSnd>
        </p:sndAc>
      </p:transition>
    </mc:Choice>
    <mc:Fallback>
      <p:transition spd="slow">
        <p:random/>
        <p:sndAc>
          <p:stSnd>
            <p:snd r:embed="rId2" name="voltage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E0E03-6FDB-CE7A-7F65-12A04CE7B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33E85-646C-71B9-9EAE-DC57A43E2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34400" cy="1507067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rgbClr val="FFC000"/>
                </a:solidFill>
              </a:rPr>
              <a:t>front matter</a:t>
            </a:r>
            <a:r>
              <a:rPr lang="fa-IR" sz="8000" dirty="0">
                <a:solidFill>
                  <a:srgbClr val="FF0000"/>
                </a:solidFill>
              </a:rPr>
              <a:t>: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1224C8-58F5-611A-BA71-E8AE4DED2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055A-8C87-4968-8F9A-02A0AFA2F2DC}" type="slidenum">
              <a:rPr lang="en-US" smtClean="0">
                <a:solidFill>
                  <a:schemeClr val="tx1"/>
                </a:solidFill>
              </a:rPr>
              <a:t>3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40F580-9D97-A9AA-9093-5B4CBBBAC86D}"/>
              </a:ext>
            </a:extLst>
          </p:cNvPr>
          <p:cNvSpPr txBox="1"/>
          <p:nvPr/>
        </p:nvSpPr>
        <p:spPr>
          <a:xfrm>
            <a:off x="0" y="997116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/>
            <a:r>
              <a:rPr lang="en-US" sz="2400" dirty="0">
                <a:solidFill>
                  <a:srgbClr val="92D050"/>
                </a:solidFill>
              </a:rPr>
              <a:t>Python is a very popular and simple programming language</a:t>
            </a:r>
            <a:r>
              <a:rPr lang="en-US" sz="2400" dirty="0">
                <a:solidFill>
                  <a:srgbClr val="FF0000"/>
                </a:solidFill>
              </a:rPr>
              <a:t>;</a:t>
            </a:r>
            <a:r>
              <a:rPr lang="en-US" sz="2400" dirty="0">
                <a:solidFill>
                  <a:srgbClr val="92D050"/>
                </a:solidFill>
              </a:rPr>
              <a:t> it is also the best language for building artificial intelligence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  <a:r>
              <a:rPr lang="en-US" sz="2400" dirty="0">
                <a:solidFill>
                  <a:srgbClr val="92D050"/>
                </a:solidFill>
              </a:rPr>
              <a:t> In this PowerPoint</a:t>
            </a:r>
            <a:r>
              <a:rPr lang="en-US" sz="2400" dirty="0">
                <a:solidFill>
                  <a:srgbClr val="FF0000"/>
                </a:solidFill>
              </a:rPr>
              <a:t>,</a:t>
            </a:r>
            <a:r>
              <a:rPr lang="en-US" sz="2400" dirty="0">
                <a:solidFill>
                  <a:srgbClr val="92D050"/>
                </a:solidFill>
              </a:rPr>
              <a:t> we explain all the code and libraries needed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0127EF-A76B-CD30-4862-D924A3526186}"/>
              </a:ext>
            </a:extLst>
          </p:cNvPr>
          <p:cNvSpPr txBox="1"/>
          <p:nvPr/>
        </p:nvSpPr>
        <p:spPr>
          <a:xfrm>
            <a:off x="228598" y="1644134"/>
            <a:ext cx="21909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Advantages of Python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1D64E3-9FB9-4492-A877-638680FA573F}"/>
              </a:ext>
            </a:extLst>
          </p:cNvPr>
          <p:cNvSpPr txBox="1"/>
          <p:nvPr/>
        </p:nvSpPr>
        <p:spPr>
          <a:xfrm>
            <a:off x="0" y="1935682"/>
            <a:ext cx="49198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1- </a:t>
            </a:r>
            <a:r>
              <a:rPr lang="en-US" sz="2400" dirty="0">
                <a:solidFill>
                  <a:srgbClr val="FFFF00"/>
                </a:solidFill>
              </a:rPr>
              <a:t>Simplicity of Python codes and easy learning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894CE6-11C2-E328-58E7-C1034E1F0B36}"/>
              </a:ext>
            </a:extLst>
          </p:cNvPr>
          <p:cNvSpPr txBox="1"/>
          <p:nvPr/>
        </p:nvSpPr>
        <p:spPr>
          <a:xfrm>
            <a:off x="0" y="2227230"/>
            <a:ext cx="5943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2- </a:t>
            </a:r>
            <a:r>
              <a:rPr lang="en-US" sz="2400" dirty="0">
                <a:solidFill>
                  <a:srgbClr val="F709D5"/>
                </a:solidFill>
              </a:rPr>
              <a:t>Having people who are looking to develop the Python language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A906D7-2D50-B3AB-823D-59E6CC60002A}"/>
              </a:ext>
            </a:extLst>
          </p:cNvPr>
          <p:cNvSpPr txBox="1"/>
          <p:nvPr/>
        </p:nvSpPr>
        <p:spPr>
          <a:xfrm>
            <a:off x="0" y="2498899"/>
            <a:ext cx="25841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3- </a:t>
            </a:r>
            <a:r>
              <a:rPr lang="en-US" sz="2400" dirty="0">
                <a:solidFill>
                  <a:srgbClr val="FFFF99"/>
                </a:solidFill>
              </a:rPr>
              <a:t>Having powerful libraries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9E8B3A-500A-C766-A0D3-F5ADC9EB7E9B}"/>
              </a:ext>
            </a:extLst>
          </p:cNvPr>
          <p:cNvSpPr txBox="1"/>
          <p:nvPr/>
        </p:nvSpPr>
        <p:spPr>
          <a:xfrm>
            <a:off x="-1" y="2780508"/>
            <a:ext cx="44030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a-IR" sz="2400" dirty="0">
                <a:solidFill>
                  <a:srgbClr val="FF0000"/>
                </a:solidFill>
              </a:rPr>
              <a:t>4</a:t>
            </a:r>
            <a:r>
              <a:rPr lang="en-US" sz="2400" dirty="0">
                <a:solidFill>
                  <a:srgbClr val="FF0000"/>
                </a:solidFill>
              </a:rPr>
              <a:t>-</a:t>
            </a:r>
            <a:r>
              <a:rPr lang="en-US" sz="2400" dirty="0">
                <a:solidFill>
                  <a:srgbClr val="00FFCC"/>
                </a:solidFill>
              </a:rPr>
              <a:t>Being comfortable in developing websites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318241-A0C7-BEA4-3E56-D521F60501FD}"/>
              </a:ext>
            </a:extLst>
          </p:cNvPr>
          <p:cNvSpPr txBox="1"/>
          <p:nvPr/>
        </p:nvSpPr>
        <p:spPr>
          <a:xfrm>
            <a:off x="0" y="3012421"/>
            <a:ext cx="116884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5-</a:t>
            </a:r>
            <a:r>
              <a:rPr lang="en-US" sz="2400" dirty="0">
                <a:solidFill>
                  <a:srgbClr val="9999FF"/>
                </a:solidFill>
              </a:rPr>
              <a:t> Writing automation </a:t>
            </a:r>
            <a:r>
              <a:rPr lang="en-US" sz="2400" dirty="0">
                <a:solidFill>
                  <a:srgbClr val="FF0000"/>
                </a:solidFill>
              </a:rPr>
              <a:t>(</a:t>
            </a:r>
            <a:r>
              <a:rPr lang="en-US" sz="2400" dirty="0">
                <a:solidFill>
                  <a:srgbClr val="9999FF"/>
                </a:solidFill>
              </a:rPr>
              <a:t>code that repeats one or more tasks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  <a:r>
              <a:rPr lang="en-US" sz="2400" dirty="0">
                <a:solidFill>
                  <a:srgbClr val="9999FF"/>
                </a:solidFill>
              </a:rPr>
              <a:t> and scripts </a:t>
            </a:r>
            <a:r>
              <a:rPr lang="en-US" sz="2400" dirty="0">
                <a:solidFill>
                  <a:srgbClr val="FF0000"/>
                </a:solidFill>
              </a:rPr>
              <a:t>(</a:t>
            </a:r>
            <a:r>
              <a:rPr lang="en-US" sz="2400" dirty="0">
                <a:solidFill>
                  <a:srgbClr val="9999FF"/>
                </a:solidFill>
              </a:rPr>
              <a:t>simple codes that are performed for a specific and small task</a:t>
            </a:r>
            <a:r>
              <a:rPr lang="en-US" sz="2400" dirty="0">
                <a:solidFill>
                  <a:srgbClr val="FF0000"/>
                </a:solidFill>
              </a:rPr>
              <a:t>.)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16529A-64C8-C49F-AA3B-686E36B0B53E}"/>
              </a:ext>
            </a:extLst>
          </p:cNvPr>
          <p:cNvSpPr txBox="1"/>
          <p:nvPr/>
        </p:nvSpPr>
        <p:spPr>
          <a:xfrm>
            <a:off x="0" y="3323847"/>
            <a:ext cx="116884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6- </a:t>
            </a:r>
            <a:r>
              <a:rPr lang="en-US" sz="2400" dirty="0">
                <a:solidFill>
                  <a:srgbClr val="FFCCFF"/>
                </a:solidFill>
              </a:rPr>
              <a:t>Having TensorFlow and SkeetTrain libraries</a:t>
            </a:r>
            <a:r>
              <a:rPr lang="en-US" sz="2400" dirty="0">
                <a:solidFill>
                  <a:srgbClr val="FF0000"/>
                </a:solidFill>
              </a:rPr>
              <a:t>,</a:t>
            </a:r>
            <a:r>
              <a:rPr lang="en-US" sz="2400" dirty="0">
                <a:solidFill>
                  <a:srgbClr val="FFCCFF"/>
                </a:solidFill>
              </a:rPr>
              <a:t> which are suitable for artificial intelligence and machine learning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7B2C3F-A9E1-29E1-B201-21F6AC7D99A6}"/>
              </a:ext>
            </a:extLst>
          </p:cNvPr>
          <p:cNvSpPr txBox="1"/>
          <p:nvPr/>
        </p:nvSpPr>
        <p:spPr>
          <a:xfrm>
            <a:off x="0" y="3595516"/>
            <a:ext cx="116884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7-</a:t>
            </a:r>
            <a:r>
              <a:rPr lang="en-US" sz="2400" dirty="0">
                <a:solidFill>
                  <a:srgbClr val="FFFFFF"/>
                </a:solidFill>
              </a:rPr>
              <a:t> Flexibility and variety of Python applications</a:t>
            </a:r>
            <a:r>
              <a:rPr lang="fa-IR" sz="2400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B7D61F-8D75-4E5B-EFB6-F3128FD61AE7}"/>
              </a:ext>
            </a:extLst>
          </p:cNvPr>
          <p:cNvSpPr txBox="1"/>
          <p:nvPr/>
        </p:nvSpPr>
        <p:spPr>
          <a:xfrm>
            <a:off x="228599" y="3843995"/>
            <a:ext cx="25344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A0A947"/>
                </a:solidFill>
              </a:rPr>
              <a:t>Disadvantages of Python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318AD5-60B9-284E-1312-9A16EF06E3BC}"/>
              </a:ext>
            </a:extLst>
          </p:cNvPr>
          <p:cNvSpPr txBox="1"/>
          <p:nvPr/>
        </p:nvSpPr>
        <p:spPr>
          <a:xfrm>
            <a:off x="-1" y="4155421"/>
            <a:ext cx="32600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1- </a:t>
            </a:r>
            <a:r>
              <a:rPr lang="en-US" sz="2400" dirty="0">
                <a:solidFill>
                  <a:srgbClr val="E2D80E"/>
                </a:solidFill>
              </a:rPr>
              <a:t>Slower speed than C++ and Java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C14E8D-2FE1-D789-70F5-EC9D5AD6DF0D}"/>
              </a:ext>
            </a:extLst>
          </p:cNvPr>
          <p:cNvSpPr txBox="1"/>
          <p:nvPr/>
        </p:nvSpPr>
        <p:spPr>
          <a:xfrm>
            <a:off x="0" y="4397273"/>
            <a:ext cx="110125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2- </a:t>
            </a:r>
            <a:r>
              <a:rPr lang="en-US" sz="2400" dirty="0">
                <a:solidFill>
                  <a:srgbClr val="008000"/>
                </a:solidFill>
              </a:rPr>
              <a:t>Memory management in Python is done automatically</a:t>
            </a:r>
            <a:r>
              <a:rPr lang="en-US" sz="2400" dirty="0">
                <a:solidFill>
                  <a:srgbClr val="FF0000"/>
                </a:solidFill>
              </a:rPr>
              <a:t>,</a:t>
            </a:r>
            <a:r>
              <a:rPr lang="en-US" sz="2400" dirty="0">
                <a:solidFill>
                  <a:srgbClr val="008000"/>
                </a:solidFill>
              </a:rPr>
              <a:t> which sometimes causes more system resources to be consumed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E2D8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418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2" name="voltage.wav"/>
          </p:stSnd>
        </p:sndAc>
      </p:transition>
    </mc:Choice>
    <mc:Fallback>
      <p:transition spd="slow">
        <p:random/>
        <p:sndAc>
          <p:stSnd>
            <p:snd r:embed="rId2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C662D-B413-0B1D-B73C-0B5CD8A82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9D8A5-23A4-1A5E-13FF-2D4841CD8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0"/>
            <a:ext cx="8534400" cy="1507067"/>
          </a:xfrm>
        </p:spPr>
        <p:txBody>
          <a:bodyPr>
            <a:normAutofit/>
          </a:bodyPr>
          <a:lstStyle/>
          <a:p>
            <a:pPr algn="r" rtl="1"/>
            <a:r>
              <a:rPr lang="fa-IR" sz="8000" dirty="0">
                <a:solidFill>
                  <a:srgbClr val="008000"/>
                </a:solidFill>
              </a:rPr>
              <a:t>کتابخانه </a:t>
            </a:r>
            <a:r>
              <a:rPr lang="en-US" sz="8000" dirty="0">
                <a:solidFill>
                  <a:srgbClr val="008000"/>
                </a:solidFill>
              </a:rPr>
              <a:t>pandAS</a:t>
            </a:r>
            <a:r>
              <a:rPr lang="fa-IR" sz="8000" dirty="0">
                <a:solidFill>
                  <a:srgbClr val="FF0000"/>
                </a:solidFill>
              </a:rPr>
              <a:t>: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AAFB2-17CB-001F-C4BD-CB61B4501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055A-8C87-4968-8F9A-02A0AFA2F2DC}" type="slidenum">
              <a:rPr lang="en-US" smtClean="0">
                <a:solidFill>
                  <a:schemeClr val="tx1"/>
                </a:solidFill>
              </a:rPr>
              <a:t>30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Action Button: Blank 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AB238E7A-F94A-071D-34A6-FAC23D441993}"/>
              </a:ext>
            </a:extLst>
          </p:cNvPr>
          <p:cNvSpPr/>
          <p:nvPr/>
        </p:nvSpPr>
        <p:spPr>
          <a:xfrm>
            <a:off x="0" y="0"/>
            <a:ext cx="1920240" cy="1097280"/>
          </a:xfrm>
          <a:prstGeom prst="actionButtonBlank">
            <a:avLst/>
          </a:prstGeom>
          <a:solidFill>
            <a:srgbClr val="008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>
                <a:solidFill>
                  <a:schemeClr val="bg1"/>
                </a:solidFill>
              </a:rPr>
              <a:t>بازگشت به فهرست کتابخانه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EB053244-B207-FFB9-A272-6FB69A1444B8}"/>
              </a:ext>
            </a:extLst>
          </p:cNvPr>
          <p:cNvSpPr txBox="1"/>
          <p:nvPr/>
        </p:nvSpPr>
        <p:spPr>
          <a:xfrm>
            <a:off x="-1" y="1057471"/>
            <a:ext cx="25431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</a:rPr>
              <a:t>import</a:t>
            </a:r>
            <a:r>
              <a:rPr lang="en-US" sz="3200" dirty="0">
                <a:solidFill>
                  <a:srgbClr val="008000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  <a:highlight>
                  <a:srgbClr val="FFFFFF"/>
                </a:highlight>
              </a:rPr>
              <a:t>pandas</a:t>
            </a:r>
            <a:r>
              <a:rPr lang="en-US" sz="3200" dirty="0">
                <a:solidFill>
                  <a:srgbClr val="008000"/>
                </a:solidFill>
              </a:rPr>
              <a:t> </a:t>
            </a:r>
            <a:r>
              <a:rPr lang="en-US" sz="3200" dirty="0">
                <a:solidFill>
                  <a:srgbClr val="FFC000"/>
                </a:solidFill>
              </a:rPr>
              <a:t>as</a:t>
            </a:r>
            <a:r>
              <a:rPr lang="en-US" sz="3200" dirty="0">
                <a:solidFill>
                  <a:srgbClr val="008000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  <a:highlight>
                  <a:srgbClr val="FFFFFF"/>
                </a:highlight>
              </a:rPr>
              <a:t>p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65BD939E-47DB-B925-4EA6-83F1A4FEFBF6}"/>
              </a:ext>
            </a:extLst>
          </p:cNvPr>
          <p:cNvSpPr txBox="1"/>
          <p:nvPr/>
        </p:nvSpPr>
        <p:spPr>
          <a:xfrm>
            <a:off x="-83979" y="2309526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39505B87-D7D9-6792-82C6-64BEABF2DB48}"/>
              </a:ext>
            </a:extLst>
          </p:cNvPr>
          <p:cNvSpPr txBox="1"/>
          <p:nvPr/>
        </p:nvSpPr>
        <p:spPr>
          <a:xfrm>
            <a:off x="-83979" y="2614326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6C830099-34FA-21DB-8215-B9588E1B2513}"/>
              </a:ext>
            </a:extLst>
          </p:cNvPr>
          <p:cNvSpPr txBox="1"/>
          <p:nvPr/>
        </p:nvSpPr>
        <p:spPr>
          <a:xfrm>
            <a:off x="-83979" y="2881026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CAF276CD-B5C0-D070-6C1A-596250C8B94A}"/>
              </a:ext>
            </a:extLst>
          </p:cNvPr>
          <p:cNvSpPr txBox="1"/>
          <p:nvPr/>
        </p:nvSpPr>
        <p:spPr>
          <a:xfrm>
            <a:off x="-83979" y="3185826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68E5DB21-C20F-0C2D-B9ED-DF3FC8A4C464}"/>
              </a:ext>
            </a:extLst>
          </p:cNvPr>
          <p:cNvSpPr txBox="1"/>
          <p:nvPr/>
        </p:nvSpPr>
        <p:spPr>
          <a:xfrm>
            <a:off x="-83979" y="3490626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CA2FA66C-3C7D-7C96-00C4-199C04B917AD}"/>
              </a:ext>
            </a:extLst>
          </p:cNvPr>
          <p:cNvSpPr txBox="1"/>
          <p:nvPr/>
        </p:nvSpPr>
        <p:spPr>
          <a:xfrm>
            <a:off x="-83979" y="3795426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27AEB382-1706-A99A-592E-DE6B28E7863D}"/>
              </a:ext>
            </a:extLst>
          </p:cNvPr>
          <p:cNvSpPr txBox="1"/>
          <p:nvPr/>
        </p:nvSpPr>
        <p:spPr>
          <a:xfrm>
            <a:off x="-83979" y="4100226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B474470A-DF23-2C1F-2D10-9B23DF5DE1EB}"/>
              </a:ext>
            </a:extLst>
          </p:cNvPr>
          <p:cNvSpPr txBox="1"/>
          <p:nvPr/>
        </p:nvSpPr>
        <p:spPr>
          <a:xfrm>
            <a:off x="-83979" y="4366926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DFE7F046-F4A6-D7CC-2767-F6E9A4938173}"/>
              </a:ext>
            </a:extLst>
          </p:cNvPr>
          <p:cNvSpPr txBox="1"/>
          <p:nvPr/>
        </p:nvSpPr>
        <p:spPr>
          <a:xfrm>
            <a:off x="-83979" y="4671726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D945FA32-A625-5207-9D6E-9AA8D80D7B9C}"/>
              </a:ext>
            </a:extLst>
          </p:cNvPr>
          <p:cNvSpPr txBox="1"/>
          <p:nvPr/>
        </p:nvSpPr>
        <p:spPr>
          <a:xfrm>
            <a:off x="-83979" y="4976526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CC544901-382D-637C-6D2A-076177848F2C}"/>
              </a:ext>
            </a:extLst>
          </p:cNvPr>
          <p:cNvSpPr txBox="1"/>
          <p:nvPr/>
        </p:nvSpPr>
        <p:spPr>
          <a:xfrm>
            <a:off x="-83979" y="5262276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CA3EDA4D-FB01-3292-A295-3ED96D900A41}"/>
              </a:ext>
            </a:extLst>
          </p:cNvPr>
          <p:cNvSpPr txBox="1"/>
          <p:nvPr/>
        </p:nvSpPr>
        <p:spPr>
          <a:xfrm>
            <a:off x="-83979" y="5567076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BB142A17-8213-1D20-797F-C9EA190591C4}"/>
              </a:ext>
            </a:extLst>
          </p:cNvPr>
          <p:cNvSpPr txBox="1"/>
          <p:nvPr/>
        </p:nvSpPr>
        <p:spPr>
          <a:xfrm>
            <a:off x="-83979" y="5833776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0ABA1A90-F901-5E72-AE4C-3F74FE836E86}"/>
              </a:ext>
            </a:extLst>
          </p:cNvPr>
          <p:cNvSpPr txBox="1"/>
          <p:nvPr/>
        </p:nvSpPr>
        <p:spPr>
          <a:xfrm>
            <a:off x="-83979" y="6138576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29BB8288-26F3-B518-5C44-990FA860522A}"/>
              </a:ext>
            </a:extLst>
          </p:cNvPr>
          <p:cNvSpPr txBox="1"/>
          <p:nvPr/>
        </p:nvSpPr>
        <p:spPr>
          <a:xfrm>
            <a:off x="-83979" y="6443376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CDB6797B-3E71-9410-D677-1AF71944CE66}"/>
              </a:ext>
            </a:extLst>
          </p:cNvPr>
          <p:cNvSpPr txBox="1"/>
          <p:nvPr/>
        </p:nvSpPr>
        <p:spPr>
          <a:xfrm>
            <a:off x="5459571" y="1367793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F95BA681-DD78-717A-B2D5-1399B95518CF}"/>
              </a:ext>
            </a:extLst>
          </p:cNvPr>
          <p:cNvSpPr txBox="1"/>
          <p:nvPr/>
        </p:nvSpPr>
        <p:spPr>
          <a:xfrm>
            <a:off x="5459571" y="1672593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CDB28C1F-535E-CF2D-35F4-A612BAEE3E79}"/>
              </a:ext>
            </a:extLst>
          </p:cNvPr>
          <p:cNvSpPr txBox="1"/>
          <p:nvPr/>
        </p:nvSpPr>
        <p:spPr>
          <a:xfrm>
            <a:off x="5459571" y="1939293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FABA1907-C962-3CDA-70B2-71AF59429CDA}"/>
              </a:ext>
            </a:extLst>
          </p:cNvPr>
          <p:cNvSpPr txBox="1"/>
          <p:nvPr/>
        </p:nvSpPr>
        <p:spPr>
          <a:xfrm>
            <a:off x="5459571" y="2244093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3C0E6D26-1B95-817E-1EEF-141737F91211}"/>
              </a:ext>
            </a:extLst>
          </p:cNvPr>
          <p:cNvSpPr txBox="1"/>
          <p:nvPr/>
        </p:nvSpPr>
        <p:spPr>
          <a:xfrm>
            <a:off x="5459571" y="2548893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5EB179A0-C2DA-81BD-A9F9-039824B35D76}"/>
              </a:ext>
            </a:extLst>
          </p:cNvPr>
          <p:cNvSpPr txBox="1"/>
          <p:nvPr/>
        </p:nvSpPr>
        <p:spPr>
          <a:xfrm>
            <a:off x="5459571" y="3162219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99DB8B7D-D044-8257-3704-74128F2F8E59}"/>
              </a:ext>
            </a:extLst>
          </p:cNvPr>
          <p:cNvSpPr txBox="1"/>
          <p:nvPr/>
        </p:nvSpPr>
        <p:spPr>
          <a:xfrm>
            <a:off x="5459571" y="3467019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F7517011-9FF1-0453-4801-D087AD983733}"/>
              </a:ext>
            </a:extLst>
          </p:cNvPr>
          <p:cNvSpPr txBox="1"/>
          <p:nvPr/>
        </p:nvSpPr>
        <p:spPr>
          <a:xfrm>
            <a:off x="5459571" y="3733719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6C3AF0DB-322D-0434-70BD-48BC8A26D07E}"/>
              </a:ext>
            </a:extLst>
          </p:cNvPr>
          <p:cNvSpPr txBox="1"/>
          <p:nvPr/>
        </p:nvSpPr>
        <p:spPr>
          <a:xfrm>
            <a:off x="5459571" y="4038519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40930DE1-E4C3-2982-493E-E919C1A2D75F}"/>
              </a:ext>
            </a:extLst>
          </p:cNvPr>
          <p:cNvSpPr txBox="1"/>
          <p:nvPr/>
        </p:nvSpPr>
        <p:spPr>
          <a:xfrm>
            <a:off x="5459571" y="4343319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EC7DADA5-C6C5-C196-CB53-D226D74C6B46}"/>
              </a:ext>
            </a:extLst>
          </p:cNvPr>
          <p:cNvSpPr txBox="1"/>
          <p:nvPr/>
        </p:nvSpPr>
        <p:spPr>
          <a:xfrm>
            <a:off x="5459571" y="4967001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FE84B001-595C-A74F-FBD9-5CEDBE390025}"/>
              </a:ext>
            </a:extLst>
          </p:cNvPr>
          <p:cNvSpPr txBox="1"/>
          <p:nvPr/>
        </p:nvSpPr>
        <p:spPr>
          <a:xfrm>
            <a:off x="5459571" y="5271801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E8263183-1B02-09FA-398B-06708F8B1FB8}"/>
              </a:ext>
            </a:extLst>
          </p:cNvPr>
          <p:cNvSpPr txBox="1"/>
          <p:nvPr/>
        </p:nvSpPr>
        <p:spPr>
          <a:xfrm>
            <a:off x="5459571" y="5538501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46F46E78-73B8-BD0B-7734-F3AEBCB63835}"/>
              </a:ext>
            </a:extLst>
          </p:cNvPr>
          <p:cNvSpPr txBox="1"/>
          <p:nvPr/>
        </p:nvSpPr>
        <p:spPr>
          <a:xfrm>
            <a:off x="5459571" y="5843301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9CEEAF77-8A04-5634-D7AC-F2DF7388DD3F}"/>
              </a:ext>
            </a:extLst>
          </p:cNvPr>
          <p:cNvSpPr txBox="1"/>
          <p:nvPr/>
        </p:nvSpPr>
        <p:spPr>
          <a:xfrm>
            <a:off x="5459571" y="6452901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718CACFC-3373-4AE8-C531-9D65F7B2B945}"/>
              </a:ext>
            </a:extLst>
          </p:cNvPr>
          <p:cNvSpPr txBox="1"/>
          <p:nvPr/>
        </p:nvSpPr>
        <p:spPr>
          <a:xfrm>
            <a:off x="76199" y="2313024"/>
            <a:ext cx="11715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agg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([…])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71C8C176-EB3A-3AD2-3DB7-26D118402932}"/>
              </a:ext>
            </a:extLst>
          </p:cNvPr>
          <p:cNvSpPr txBox="1"/>
          <p:nvPr/>
        </p:nvSpPr>
        <p:spPr>
          <a:xfrm>
            <a:off x="66674" y="2617824"/>
            <a:ext cx="12382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astype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2C98DCEB-B999-FEBA-DF2B-7D26D5CDD60A}"/>
              </a:ext>
            </a:extLst>
          </p:cNvPr>
          <p:cNvSpPr txBox="1"/>
          <p:nvPr/>
        </p:nvSpPr>
        <p:spPr>
          <a:xfrm>
            <a:off x="47625" y="2913099"/>
            <a:ext cx="12382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concat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4B2FBE02-1CF6-0750-F993-D21C350F52A5}"/>
              </a:ext>
            </a:extLst>
          </p:cNvPr>
          <p:cNvSpPr txBox="1"/>
          <p:nvPr/>
        </p:nvSpPr>
        <p:spPr>
          <a:xfrm>
            <a:off x="66675" y="3208374"/>
            <a:ext cx="12382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copy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0F41D785-506D-35F8-3B0B-FB646154A55E}"/>
              </a:ext>
            </a:extLst>
          </p:cNvPr>
          <p:cNvSpPr txBox="1"/>
          <p:nvPr/>
        </p:nvSpPr>
        <p:spPr>
          <a:xfrm>
            <a:off x="76200" y="3513174"/>
            <a:ext cx="15335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date_range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FB0F1CEE-4F23-2C94-825A-AA578FABFB0C}"/>
              </a:ext>
            </a:extLst>
          </p:cNvPr>
          <p:cNvSpPr txBox="1"/>
          <p:nvPr/>
        </p:nvSpPr>
        <p:spPr>
          <a:xfrm>
            <a:off x="76200" y="3817974"/>
            <a:ext cx="15335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describe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CE07B6FC-A343-341F-852D-E6E47AAB3A2E}"/>
              </a:ext>
            </a:extLst>
          </p:cNvPr>
          <p:cNvSpPr txBox="1"/>
          <p:nvPr/>
        </p:nvSpPr>
        <p:spPr>
          <a:xfrm>
            <a:off x="76201" y="4122774"/>
            <a:ext cx="9334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drop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DF18BBD6-1A9A-A167-1649-7246AFDD2A99}"/>
              </a:ext>
            </a:extLst>
          </p:cNvPr>
          <p:cNvSpPr txBox="1"/>
          <p:nvPr/>
        </p:nvSpPr>
        <p:spPr>
          <a:xfrm>
            <a:off x="76200" y="4418049"/>
            <a:ext cx="1142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dropna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4B08290B-6CE4-DA2D-7A4B-9690EE319128}"/>
              </a:ext>
            </a:extLst>
          </p:cNvPr>
          <p:cNvSpPr txBox="1"/>
          <p:nvPr/>
        </p:nvSpPr>
        <p:spPr>
          <a:xfrm>
            <a:off x="76200" y="4713324"/>
            <a:ext cx="9905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fillna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D3CDE65F-F005-2116-C76B-438851795112}"/>
              </a:ext>
            </a:extLst>
          </p:cNvPr>
          <p:cNvSpPr txBox="1"/>
          <p:nvPr/>
        </p:nvSpPr>
        <p:spPr>
          <a:xfrm>
            <a:off x="76200" y="5018124"/>
            <a:ext cx="12953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groupby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4010CC3B-2DE5-EFE3-D1A4-CBE8363BDF81}"/>
              </a:ext>
            </a:extLst>
          </p:cNvPr>
          <p:cNvSpPr txBox="1"/>
          <p:nvPr/>
        </p:nvSpPr>
        <p:spPr>
          <a:xfrm>
            <a:off x="76201" y="5303874"/>
            <a:ext cx="9334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head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9DA5BDE2-98CC-A4B7-4591-4E2F27FDA4A1}"/>
              </a:ext>
            </a:extLst>
          </p:cNvPr>
          <p:cNvSpPr txBox="1"/>
          <p:nvPr/>
        </p:nvSpPr>
        <p:spPr>
          <a:xfrm>
            <a:off x="76201" y="5589624"/>
            <a:ext cx="9334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loc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D220B91A-605A-B788-96B6-87F7FB8510C1}"/>
              </a:ext>
            </a:extLst>
          </p:cNvPr>
          <p:cNvSpPr txBox="1"/>
          <p:nvPr/>
        </p:nvSpPr>
        <p:spPr>
          <a:xfrm>
            <a:off x="76201" y="5856324"/>
            <a:ext cx="9334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info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6601CDC3-802D-54F3-385C-6B87C1C5C8CF}"/>
              </a:ext>
            </a:extLst>
          </p:cNvPr>
          <p:cNvSpPr txBox="1"/>
          <p:nvPr/>
        </p:nvSpPr>
        <p:spPr>
          <a:xfrm>
            <a:off x="76201" y="6161124"/>
            <a:ext cx="10953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isnull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46" name="TextBox 245">
            <a:extLst>
              <a:ext uri="{FF2B5EF4-FFF2-40B4-BE49-F238E27FC236}">
                <a16:creationId xmlns:a16="http://schemas.microsoft.com/office/drawing/2014/main" id="{B9A1FC8B-7B8B-E0E6-E8CB-5141680967FF}"/>
              </a:ext>
            </a:extLst>
          </p:cNvPr>
          <p:cNvSpPr txBox="1"/>
          <p:nvPr/>
        </p:nvSpPr>
        <p:spPr>
          <a:xfrm>
            <a:off x="76201" y="6456399"/>
            <a:ext cx="10001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mean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id="{D95331E4-F57F-46FC-47C6-648E4BF4724F}"/>
              </a:ext>
            </a:extLst>
          </p:cNvPr>
          <p:cNvSpPr txBox="1"/>
          <p:nvPr/>
        </p:nvSpPr>
        <p:spPr>
          <a:xfrm>
            <a:off x="5619750" y="1361766"/>
            <a:ext cx="11810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median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48" name="TextBox 247">
            <a:extLst>
              <a:ext uri="{FF2B5EF4-FFF2-40B4-BE49-F238E27FC236}">
                <a16:creationId xmlns:a16="http://schemas.microsoft.com/office/drawing/2014/main" id="{1D3C05EE-540F-3B2C-055C-96489D090CED}"/>
              </a:ext>
            </a:extLst>
          </p:cNvPr>
          <p:cNvSpPr txBox="1"/>
          <p:nvPr/>
        </p:nvSpPr>
        <p:spPr>
          <a:xfrm>
            <a:off x="5619751" y="1657041"/>
            <a:ext cx="10763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merge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B6D19101-D162-0E5A-666E-7500DBDEA6C0}"/>
              </a:ext>
            </a:extLst>
          </p:cNvPr>
          <p:cNvSpPr txBox="1"/>
          <p:nvPr/>
        </p:nvSpPr>
        <p:spPr>
          <a:xfrm>
            <a:off x="5619750" y="1952316"/>
            <a:ext cx="12572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nunique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870173F6-A4C0-6A1A-2138-B191448874A9}"/>
              </a:ext>
            </a:extLst>
          </p:cNvPr>
          <p:cNvSpPr txBox="1"/>
          <p:nvPr/>
        </p:nvSpPr>
        <p:spPr>
          <a:xfrm>
            <a:off x="5619751" y="2257116"/>
            <a:ext cx="15144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pivot_table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51" name="TextBox 250">
            <a:extLst>
              <a:ext uri="{FF2B5EF4-FFF2-40B4-BE49-F238E27FC236}">
                <a16:creationId xmlns:a16="http://schemas.microsoft.com/office/drawing/2014/main" id="{EA107CFD-B593-63C2-B6C4-56BAF5CC820B}"/>
              </a:ext>
            </a:extLst>
          </p:cNvPr>
          <p:cNvSpPr txBox="1"/>
          <p:nvPr/>
        </p:nvSpPr>
        <p:spPr>
          <a:xfrm>
            <a:off x="5619750" y="2552391"/>
            <a:ext cx="10096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query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52" name="TextBox 251">
            <a:extLst>
              <a:ext uri="{FF2B5EF4-FFF2-40B4-BE49-F238E27FC236}">
                <a16:creationId xmlns:a16="http://schemas.microsoft.com/office/drawing/2014/main" id="{42F31A62-9541-9D2E-3FE9-8B3692B9EECE}"/>
              </a:ext>
            </a:extLst>
          </p:cNvPr>
          <p:cNvSpPr txBox="1"/>
          <p:nvPr/>
        </p:nvSpPr>
        <p:spPr>
          <a:xfrm>
            <a:off x="5619750" y="3175242"/>
            <a:ext cx="152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read_excel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53" name="TextBox 252">
            <a:extLst>
              <a:ext uri="{FF2B5EF4-FFF2-40B4-BE49-F238E27FC236}">
                <a16:creationId xmlns:a16="http://schemas.microsoft.com/office/drawing/2014/main" id="{AB0A2143-922B-7D4C-53FE-19F4DBBE79F7}"/>
              </a:ext>
            </a:extLst>
          </p:cNvPr>
          <p:cNvSpPr txBox="1"/>
          <p:nvPr/>
        </p:nvSpPr>
        <p:spPr>
          <a:xfrm>
            <a:off x="5619751" y="3470517"/>
            <a:ext cx="18954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rename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(…={…:…})</a:t>
            </a:r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072103A2-ECFB-50B0-37D1-A740134CE080}"/>
              </a:ext>
            </a:extLst>
          </p:cNvPr>
          <p:cNvSpPr txBox="1"/>
          <p:nvPr/>
        </p:nvSpPr>
        <p:spPr>
          <a:xfrm>
            <a:off x="5619750" y="3765792"/>
            <a:ext cx="14858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sort_index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05849138-77FB-C25D-381B-BFAE002ECB39}"/>
              </a:ext>
            </a:extLst>
          </p:cNvPr>
          <p:cNvSpPr txBox="1"/>
          <p:nvPr/>
        </p:nvSpPr>
        <p:spPr>
          <a:xfrm>
            <a:off x="5619750" y="4070592"/>
            <a:ext cx="15620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sort_values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33C3EB82-F4F7-8BF6-F1F6-69C0E597DCAB}"/>
              </a:ext>
            </a:extLst>
          </p:cNvPr>
          <p:cNvSpPr txBox="1"/>
          <p:nvPr/>
        </p:nvSpPr>
        <p:spPr>
          <a:xfrm>
            <a:off x="5619751" y="4365867"/>
            <a:ext cx="9334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std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FB7EEAE1-4B9E-6A2F-215F-5754365268B2}"/>
              </a:ext>
            </a:extLst>
          </p:cNvPr>
          <p:cNvSpPr txBox="1"/>
          <p:nvPr/>
        </p:nvSpPr>
        <p:spPr>
          <a:xfrm>
            <a:off x="5619751" y="4958060"/>
            <a:ext cx="9334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tail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58" name="TextBox 257">
            <a:extLst>
              <a:ext uri="{FF2B5EF4-FFF2-40B4-BE49-F238E27FC236}">
                <a16:creationId xmlns:a16="http://schemas.microsoft.com/office/drawing/2014/main" id="{29604853-38CD-B2D9-BBF6-6A1869119345}"/>
              </a:ext>
            </a:extLst>
          </p:cNvPr>
          <p:cNvSpPr txBox="1"/>
          <p:nvPr/>
        </p:nvSpPr>
        <p:spPr>
          <a:xfrm>
            <a:off x="5619751" y="5253335"/>
            <a:ext cx="11525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to_csv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E2576971-07A9-4A52-E049-D1B3B80381EB}"/>
              </a:ext>
            </a:extLst>
          </p:cNvPr>
          <p:cNvSpPr txBox="1"/>
          <p:nvPr/>
        </p:nvSpPr>
        <p:spPr>
          <a:xfrm>
            <a:off x="5619751" y="5548610"/>
            <a:ext cx="17049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to_datetime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D9E41D15-53B0-EE8F-3525-5CD83B7DC4BA}"/>
              </a:ext>
            </a:extLst>
          </p:cNvPr>
          <p:cNvSpPr txBox="1"/>
          <p:nvPr/>
        </p:nvSpPr>
        <p:spPr>
          <a:xfrm>
            <a:off x="5619751" y="5853410"/>
            <a:ext cx="13049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to_excel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61" name="TextBox 260">
            <a:extLst>
              <a:ext uri="{FF2B5EF4-FFF2-40B4-BE49-F238E27FC236}">
                <a16:creationId xmlns:a16="http://schemas.microsoft.com/office/drawing/2014/main" id="{E258EE1A-E91F-A09F-D55E-7260DEFB32D5}"/>
              </a:ext>
            </a:extLst>
          </p:cNvPr>
          <p:cNvSpPr txBox="1"/>
          <p:nvPr/>
        </p:nvSpPr>
        <p:spPr>
          <a:xfrm>
            <a:off x="5619751" y="6148685"/>
            <a:ext cx="17240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value_counts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9A0D8BC5-3BD6-69F8-32E6-FD1CA8F81E1A}"/>
              </a:ext>
            </a:extLst>
          </p:cNvPr>
          <p:cNvSpPr txBox="1"/>
          <p:nvPr/>
        </p:nvSpPr>
        <p:spPr>
          <a:xfrm>
            <a:off x="5459571" y="6148101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263" name="TextBox 262">
            <a:extLst>
              <a:ext uri="{FF2B5EF4-FFF2-40B4-BE49-F238E27FC236}">
                <a16:creationId xmlns:a16="http://schemas.microsoft.com/office/drawing/2014/main" id="{306251B2-C491-8011-9815-3762437535D6}"/>
              </a:ext>
            </a:extLst>
          </p:cNvPr>
          <p:cNvSpPr txBox="1"/>
          <p:nvPr/>
        </p:nvSpPr>
        <p:spPr>
          <a:xfrm>
            <a:off x="5629276" y="6453485"/>
            <a:ext cx="17240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var 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id="{03956316-A938-11C6-4158-DE8478B8FA6D}"/>
              </a:ext>
            </a:extLst>
          </p:cNvPr>
          <p:cNvSpPr txBox="1"/>
          <p:nvPr/>
        </p:nvSpPr>
        <p:spPr>
          <a:xfrm>
            <a:off x="891077" y="2321575"/>
            <a:ext cx="349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اعمال بک عمل روی تمام گروه ها یا ستون ها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67" name="TextBox 266">
            <a:extLst>
              <a:ext uri="{FF2B5EF4-FFF2-40B4-BE49-F238E27FC236}">
                <a16:creationId xmlns:a16="http://schemas.microsoft.com/office/drawing/2014/main" id="{03BC4D80-B958-6B55-613D-3AC980AC9DD3}"/>
              </a:ext>
            </a:extLst>
          </p:cNvPr>
          <p:cNvSpPr txBox="1"/>
          <p:nvPr/>
        </p:nvSpPr>
        <p:spPr>
          <a:xfrm>
            <a:off x="929177" y="2626375"/>
            <a:ext cx="2271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تبدیل نوع داده ها به ستون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A25FA262-D902-ED58-23DD-E032B9064102}"/>
              </a:ext>
            </a:extLst>
          </p:cNvPr>
          <p:cNvSpPr txBox="1"/>
          <p:nvPr/>
        </p:nvSpPr>
        <p:spPr>
          <a:xfrm>
            <a:off x="948227" y="2950225"/>
            <a:ext cx="3804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ادغام چند فریم داده در کنار هم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69" name="TextBox 268">
            <a:extLst>
              <a:ext uri="{FF2B5EF4-FFF2-40B4-BE49-F238E27FC236}">
                <a16:creationId xmlns:a16="http://schemas.microsoft.com/office/drawing/2014/main" id="{3A9CFF5B-C881-61C7-EE3C-FECE942AD78D}"/>
              </a:ext>
            </a:extLst>
          </p:cNvPr>
          <p:cNvSpPr txBox="1"/>
          <p:nvPr/>
        </p:nvSpPr>
        <p:spPr>
          <a:xfrm>
            <a:off x="852977" y="3235975"/>
            <a:ext cx="4500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2000" b="1" dirty="0">
                <a:solidFill>
                  <a:srgbClr val="92D050"/>
                </a:solidFill>
              </a:rPr>
              <a:t>ساخت کپی مستقل از فریم داده برای جلوگیری از تغییرات نخواسته</a:t>
            </a:r>
            <a:r>
              <a:rPr lang="en-US" sz="2000" b="1" dirty="0">
                <a:solidFill>
                  <a:srgbClr val="FF0000"/>
                </a:solidFill>
              </a:rPr>
              <a:t>:.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61FF772D-B7C9-1F61-E4E5-DA3191DE8655}"/>
              </a:ext>
            </a:extLst>
          </p:cNvPr>
          <p:cNvSpPr txBox="1"/>
          <p:nvPr/>
        </p:nvSpPr>
        <p:spPr>
          <a:xfrm>
            <a:off x="1414952" y="3550300"/>
            <a:ext cx="4014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ایجاد محدوده ای از تاریخ ها با بازه زمانی مشخص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71" name="TextBox 270">
            <a:extLst>
              <a:ext uri="{FF2B5EF4-FFF2-40B4-BE49-F238E27FC236}">
                <a16:creationId xmlns:a16="http://schemas.microsoft.com/office/drawing/2014/main" id="{6BCF9BE1-0ADC-F478-B1D8-A1FFE3F4D072}"/>
              </a:ext>
            </a:extLst>
          </p:cNvPr>
          <p:cNvSpPr txBox="1"/>
          <p:nvPr/>
        </p:nvSpPr>
        <p:spPr>
          <a:xfrm>
            <a:off x="1138727" y="3883675"/>
            <a:ext cx="1642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ارائه خلاصه آماری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72" name="TextBox 271">
            <a:extLst>
              <a:ext uri="{FF2B5EF4-FFF2-40B4-BE49-F238E27FC236}">
                <a16:creationId xmlns:a16="http://schemas.microsoft.com/office/drawing/2014/main" id="{BD2673D4-6ED3-0D40-F79A-3CD3AB7D2A20}"/>
              </a:ext>
            </a:extLst>
          </p:cNvPr>
          <p:cNvSpPr txBox="1"/>
          <p:nvPr/>
        </p:nvSpPr>
        <p:spPr>
          <a:xfrm>
            <a:off x="843452" y="4169425"/>
            <a:ext cx="3804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حذف یک یا چند ستون یا سطر از فریم داده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73" name="TextBox 272">
            <a:extLst>
              <a:ext uri="{FF2B5EF4-FFF2-40B4-BE49-F238E27FC236}">
                <a16:creationId xmlns:a16="http://schemas.microsoft.com/office/drawing/2014/main" id="{47A47506-E377-9A42-26E8-01D1C19985BF}"/>
              </a:ext>
            </a:extLst>
          </p:cNvPr>
          <p:cNvSpPr txBox="1"/>
          <p:nvPr/>
        </p:nvSpPr>
        <p:spPr>
          <a:xfrm>
            <a:off x="1043477" y="4493275"/>
            <a:ext cx="3804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حذف سطر یا ستون دارای مقادیر گم شده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74" name="TextBox 273">
            <a:extLst>
              <a:ext uri="{FF2B5EF4-FFF2-40B4-BE49-F238E27FC236}">
                <a16:creationId xmlns:a16="http://schemas.microsoft.com/office/drawing/2014/main" id="{3C48455D-367E-DDD3-4588-D7006D3E7521}"/>
              </a:ext>
            </a:extLst>
          </p:cNvPr>
          <p:cNvSpPr txBox="1"/>
          <p:nvPr/>
        </p:nvSpPr>
        <p:spPr>
          <a:xfrm>
            <a:off x="852977" y="4750450"/>
            <a:ext cx="3804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جایگزینی مقادیر گم شده با مقدار مشخص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E979EE9C-9473-572F-60F8-205F99B1D5B5}"/>
              </a:ext>
            </a:extLst>
          </p:cNvPr>
          <p:cNvSpPr txBox="1"/>
          <p:nvPr/>
        </p:nvSpPr>
        <p:spPr>
          <a:xfrm>
            <a:off x="1138727" y="5093350"/>
            <a:ext cx="3804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گروه بندی داده ها بر اساس یک یا چند ستون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DF93E863-E8EB-AC92-C493-36328C2416EC}"/>
              </a:ext>
            </a:extLst>
          </p:cNvPr>
          <p:cNvSpPr txBox="1"/>
          <p:nvPr/>
        </p:nvSpPr>
        <p:spPr>
          <a:xfrm>
            <a:off x="862502" y="5398150"/>
            <a:ext cx="2861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نمایش چند ردیف ابتدایی فریم داده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10E57D21-3D82-6701-BE27-C08EBA600088}"/>
              </a:ext>
            </a:extLst>
          </p:cNvPr>
          <p:cNvSpPr txBox="1"/>
          <p:nvPr/>
        </p:nvSpPr>
        <p:spPr>
          <a:xfrm>
            <a:off x="691052" y="5636275"/>
            <a:ext cx="3804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انتخاب داده ها بر اساس </a:t>
            </a:r>
            <a:r>
              <a:rPr lang="fa-IR" sz="2400" dirty="0">
                <a:solidFill>
                  <a:srgbClr val="92D050"/>
                </a:solidFill>
              </a:rPr>
              <a:t>نام </a:t>
            </a:r>
            <a:r>
              <a:rPr lang="en-US" sz="2400" dirty="0">
                <a:solidFill>
                  <a:srgbClr val="92D050"/>
                </a:solidFill>
              </a:rPr>
              <a:t>اندیس</a:t>
            </a:r>
            <a:r>
              <a:rPr lang="fa-IR" sz="2400" dirty="0">
                <a:solidFill>
                  <a:srgbClr val="92D050"/>
                </a:solidFill>
              </a:rPr>
              <a:t> و ستون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78" name="TextBox 277">
            <a:extLst>
              <a:ext uri="{FF2B5EF4-FFF2-40B4-BE49-F238E27FC236}">
                <a16:creationId xmlns:a16="http://schemas.microsoft.com/office/drawing/2014/main" id="{25847638-3169-2592-E0CD-12C58ABCF874}"/>
              </a:ext>
            </a:extLst>
          </p:cNvPr>
          <p:cNvSpPr txBox="1"/>
          <p:nvPr/>
        </p:nvSpPr>
        <p:spPr>
          <a:xfrm>
            <a:off x="776776" y="5912500"/>
            <a:ext cx="4433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000" b="1" dirty="0">
                <a:solidFill>
                  <a:srgbClr val="92D050"/>
                </a:solidFill>
              </a:rPr>
              <a:t>نمایش اطلاعات کلی فریم داده</a:t>
            </a:r>
            <a:r>
              <a:rPr lang="fa-IR" sz="2000" b="1" dirty="0">
                <a:solidFill>
                  <a:srgbClr val="FF0000"/>
                </a:solidFill>
              </a:rPr>
              <a:t>(</a:t>
            </a:r>
            <a:r>
              <a:rPr lang="en-US" sz="2000" b="1" dirty="0">
                <a:solidFill>
                  <a:srgbClr val="92D050"/>
                </a:solidFill>
              </a:rPr>
              <a:t>تعداد ردیف</a:t>
            </a:r>
            <a:r>
              <a:rPr lang="en-US" sz="2000" b="1" dirty="0">
                <a:solidFill>
                  <a:srgbClr val="FF0000"/>
                </a:solidFill>
              </a:rPr>
              <a:t>،</a:t>
            </a:r>
            <a:r>
              <a:rPr lang="en-US" sz="2000" b="1" dirty="0">
                <a:solidFill>
                  <a:srgbClr val="92D050"/>
                </a:solidFill>
              </a:rPr>
              <a:t>ستون</a:t>
            </a:r>
            <a:r>
              <a:rPr lang="en-US" sz="2000" b="1" dirty="0">
                <a:solidFill>
                  <a:srgbClr val="FF0000"/>
                </a:solidFill>
              </a:rPr>
              <a:t>،</a:t>
            </a:r>
            <a:r>
              <a:rPr lang="en-US" sz="2000" b="1" dirty="0">
                <a:solidFill>
                  <a:srgbClr val="92D050"/>
                </a:solidFill>
              </a:rPr>
              <a:t>نوع داده و</a:t>
            </a:r>
            <a:r>
              <a:rPr lang="en-US" sz="2000" b="1" dirty="0">
                <a:solidFill>
                  <a:srgbClr val="FF0000"/>
                </a:solidFill>
              </a:rPr>
              <a:t>...</a:t>
            </a:r>
            <a:r>
              <a:rPr lang="fa-IR" sz="2000" b="1" dirty="0">
                <a:solidFill>
                  <a:srgbClr val="FF0000"/>
                </a:solidFill>
              </a:rPr>
              <a:t>)</a:t>
            </a:r>
            <a:r>
              <a:rPr lang="en-US" sz="2000" b="1" dirty="0">
                <a:solidFill>
                  <a:srgbClr val="FF0000"/>
                </a:solidFill>
              </a:rPr>
              <a:t>:.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id="{D69FEE81-1A69-2751-D5F7-0958F4398B02}"/>
              </a:ext>
            </a:extLst>
          </p:cNvPr>
          <p:cNvSpPr txBox="1"/>
          <p:nvPr/>
        </p:nvSpPr>
        <p:spPr>
          <a:xfrm>
            <a:off x="919652" y="6457890"/>
            <a:ext cx="2833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میانگین مقادیر عددی در هر ستون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80" name="TextBox 279">
            <a:extLst>
              <a:ext uri="{FF2B5EF4-FFF2-40B4-BE49-F238E27FC236}">
                <a16:creationId xmlns:a16="http://schemas.microsoft.com/office/drawing/2014/main" id="{4CF4D609-7516-8840-0943-EAED3D32671D}"/>
              </a:ext>
            </a:extLst>
          </p:cNvPr>
          <p:cNvSpPr txBox="1"/>
          <p:nvPr/>
        </p:nvSpPr>
        <p:spPr>
          <a:xfrm>
            <a:off x="938702" y="6207775"/>
            <a:ext cx="3804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شناسایی مقادیر گم شده در داده ها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81" name="TextBox 280">
            <a:extLst>
              <a:ext uri="{FF2B5EF4-FFF2-40B4-BE49-F238E27FC236}">
                <a16:creationId xmlns:a16="http://schemas.microsoft.com/office/drawing/2014/main" id="{E303F1C4-0DF9-E647-23CA-83646638C9EE}"/>
              </a:ext>
            </a:extLst>
          </p:cNvPr>
          <p:cNvSpPr txBox="1"/>
          <p:nvPr/>
        </p:nvSpPr>
        <p:spPr>
          <a:xfrm>
            <a:off x="6625127" y="1344207"/>
            <a:ext cx="2833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میانه مقادیر عددی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83" name="TextBox 282">
            <a:extLst>
              <a:ext uri="{FF2B5EF4-FFF2-40B4-BE49-F238E27FC236}">
                <a16:creationId xmlns:a16="http://schemas.microsoft.com/office/drawing/2014/main" id="{397350E1-FA2A-8B31-109C-63E03C2C2EC4}"/>
              </a:ext>
            </a:extLst>
          </p:cNvPr>
          <p:cNvSpPr txBox="1"/>
          <p:nvPr/>
        </p:nvSpPr>
        <p:spPr>
          <a:xfrm>
            <a:off x="6491777" y="1658532"/>
            <a:ext cx="5700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2000" b="1" dirty="0">
                <a:solidFill>
                  <a:srgbClr val="FF0000"/>
                </a:solidFill>
              </a:rPr>
              <a:t>(</a:t>
            </a:r>
            <a:r>
              <a:rPr lang="en-US" sz="2000" b="1" dirty="0">
                <a:solidFill>
                  <a:srgbClr val="92D050"/>
                </a:solidFill>
              </a:rPr>
              <a:t>همان چیزی که به هر ردیف یک ویژگی می دهد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r>
              <a:rPr lang="fa-IR" sz="2000" b="1" dirty="0">
                <a:solidFill>
                  <a:srgbClr val="FF0000"/>
                </a:solidFill>
              </a:rPr>
              <a:t>)</a:t>
            </a:r>
            <a:r>
              <a:rPr lang="en-US" sz="2000" b="1" dirty="0">
                <a:solidFill>
                  <a:srgbClr val="FF0000"/>
                </a:solidFill>
              </a:rPr>
              <a:t>:.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284" name="TextBox 283">
            <a:extLst>
              <a:ext uri="{FF2B5EF4-FFF2-40B4-BE49-F238E27FC236}">
                <a16:creationId xmlns:a16="http://schemas.microsoft.com/office/drawing/2014/main" id="{C2FEB759-3B29-3AAD-A97A-E1A4C7460B6B}"/>
              </a:ext>
            </a:extLst>
          </p:cNvPr>
          <p:cNvSpPr txBox="1"/>
          <p:nvPr/>
        </p:nvSpPr>
        <p:spPr>
          <a:xfrm>
            <a:off x="6691802" y="1944282"/>
            <a:ext cx="2833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تعداد مقادیر واحد هر ستون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85" name="TextBox 284">
            <a:extLst>
              <a:ext uri="{FF2B5EF4-FFF2-40B4-BE49-F238E27FC236}">
                <a16:creationId xmlns:a16="http://schemas.microsoft.com/office/drawing/2014/main" id="{03CE8919-82FF-9F6E-BE70-CA921B051EDD}"/>
              </a:ext>
            </a:extLst>
          </p:cNvPr>
          <p:cNvSpPr txBox="1"/>
          <p:nvPr/>
        </p:nvSpPr>
        <p:spPr>
          <a:xfrm>
            <a:off x="7015651" y="2268132"/>
            <a:ext cx="4728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ساخت جدول محوری از داده ها بر</a:t>
            </a:r>
            <a:r>
              <a:rPr lang="fa-IR" sz="2400" dirty="0">
                <a:solidFill>
                  <a:srgbClr val="92D050"/>
                </a:solidFill>
              </a:rPr>
              <a:t>ای خلاصه سازی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86" name="TextBox 285">
            <a:extLst>
              <a:ext uri="{FF2B5EF4-FFF2-40B4-BE49-F238E27FC236}">
                <a16:creationId xmlns:a16="http://schemas.microsoft.com/office/drawing/2014/main" id="{2CC17BFD-EC37-6520-4E97-32A9E9E2A069}"/>
              </a:ext>
            </a:extLst>
          </p:cNvPr>
          <p:cNvSpPr txBox="1"/>
          <p:nvPr/>
        </p:nvSpPr>
        <p:spPr>
          <a:xfrm>
            <a:off x="6482251" y="2572932"/>
            <a:ext cx="4361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فیلتر کردن داده ها براساس شرط دلخواه به صورت رشته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87" name="TextBox 286">
            <a:extLst>
              <a:ext uri="{FF2B5EF4-FFF2-40B4-BE49-F238E27FC236}">
                <a16:creationId xmlns:a16="http://schemas.microsoft.com/office/drawing/2014/main" id="{CE970417-9BFB-A68F-36E7-29E5911B45FC}"/>
              </a:ext>
            </a:extLst>
          </p:cNvPr>
          <p:cNvSpPr txBox="1"/>
          <p:nvPr/>
        </p:nvSpPr>
        <p:spPr>
          <a:xfrm>
            <a:off x="6891827" y="3157683"/>
            <a:ext cx="2833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خواندن داده از فایل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r>
              <a:rPr lang="en-US" sz="2400" dirty="0">
                <a:solidFill>
                  <a:srgbClr val="92D050"/>
                </a:solidFill>
              </a:rPr>
              <a:t>excel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88" name="TextBox 287">
            <a:extLst>
              <a:ext uri="{FF2B5EF4-FFF2-40B4-BE49-F238E27FC236}">
                <a16:creationId xmlns:a16="http://schemas.microsoft.com/office/drawing/2014/main" id="{5C49C0CF-ECF1-01E9-0985-8171BC23743D}"/>
              </a:ext>
            </a:extLst>
          </p:cNvPr>
          <p:cNvSpPr txBox="1"/>
          <p:nvPr/>
        </p:nvSpPr>
        <p:spPr>
          <a:xfrm>
            <a:off x="7282352" y="3472008"/>
            <a:ext cx="2833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تغییر نام ستون ها یا اندیس ها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89" name="TextBox 288">
            <a:extLst>
              <a:ext uri="{FF2B5EF4-FFF2-40B4-BE49-F238E27FC236}">
                <a16:creationId xmlns:a16="http://schemas.microsoft.com/office/drawing/2014/main" id="{93BE5F46-8D0E-FEE9-3F2F-445C9D219919}"/>
              </a:ext>
            </a:extLst>
          </p:cNvPr>
          <p:cNvSpPr txBox="1"/>
          <p:nvPr/>
        </p:nvSpPr>
        <p:spPr>
          <a:xfrm>
            <a:off x="6929513" y="3778050"/>
            <a:ext cx="3367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مرتب سازی فریم داده بر اساس اندیس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90" name="TextBox 289">
            <a:extLst>
              <a:ext uri="{FF2B5EF4-FFF2-40B4-BE49-F238E27FC236}">
                <a16:creationId xmlns:a16="http://schemas.microsoft.com/office/drawing/2014/main" id="{A3CA0584-A102-04F5-FFB6-F99985EE91A0}"/>
              </a:ext>
            </a:extLst>
          </p:cNvPr>
          <p:cNvSpPr txBox="1"/>
          <p:nvPr/>
        </p:nvSpPr>
        <p:spPr>
          <a:xfrm>
            <a:off x="6987076" y="4081608"/>
            <a:ext cx="3439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مرتب سازی داده بر اساس مقدار ستون ها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91" name="TextBox 290">
            <a:extLst>
              <a:ext uri="{FF2B5EF4-FFF2-40B4-BE49-F238E27FC236}">
                <a16:creationId xmlns:a16="http://schemas.microsoft.com/office/drawing/2014/main" id="{C1535AE2-E1FC-4132-0A95-265461875EA6}"/>
              </a:ext>
            </a:extLst>
          </p:cNvPr>
          <p:cNvSpPr txBox="1"/>
          <p:nvPr/>
        </p:nvSpPr>
        <p:spPr>
          <a:xfrm>
            <a:off x="6234602" y="4357833"/>
            <a:ext cx="2833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محاسبه فاصله داده از میانگین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92" name="TextBox 291">
            <a:extLst>
              <a:ext uri="{FF2B5EF4-FFF2-40B4-BE49-F238E27FC236}">
                <a16:creationId xmlns:a16="http://schemas.microsoft.com/office/drawing/2014/main" id="{5AE9EA5C-7B38-3B47-B297-5BA7834B6A44}"/>
              </a:ext>
            </a:extLst>
          </p:cNvPr>
          <p:cNvSpPr txBox="1"/>
          <p:nvPr/>
        </p:nvSpPr>
        <p:spPr>
          <a:xfrm>
            <a:off x="6253652" y="4952940"/>
            <a:ext cx="2833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نمایش چند ردیف پایانی فریم داده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93" name="TextBox 292">
            <a:extLst>
              <a:ext uri="{FF2B5EF4-FFF2-40B4-BE49-F238E27FC236}">
                <a16:creationId xmlns:a16="http://schemas.microsoft.com/office/drawing/2014/main" id="{FCC4BF19-44F5-AA9E-3EE2-60D5B80109D6}"/>
              </a:ext>
            </a:extLst>
          </p:cNvPr>
          <p:cNvSpPr txBox="1"/>
          <p:nvPr/>
        </p:nvSpPr>
        <p:spPr>
          <a:xfrm>
            <a:off x="6567977" y="5229165"/>
            <a:ext cx="2833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ذخیره فریم داده به فایل 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r>
              <a:rPr lang="en-US" sz="2400" dirty="0">
                <a:solidFill>
                  <a:srgbClr val="92D050"/>
                </a:solidFill>
              </a:rPr>
              <a:t>CSV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94" name="TextBox 293">
            <a:extLst>
              <a:ext uri="{FF2B5EF4-FFF2-40B4-BE49-F238E27FC236}">
                <a16:creationId xmlns:a16="http://schemas.microsoft.com/office/drawing/2014/main" id="{4914E43F-ADEB-263D-4480-A7ABFD846C49}"/>
              </a:ext>
            </a:extLst>
          </p:cNvPr>
          <p:cNvSpPr txBox="1"/>
          <p:nvPr/>
        </p:nvSpPr>
        <p:spPr>
          <a:xfrm>
            <a:off x="7034701" y="5533965"/>
            <a:ext cx="3808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تبدیل مقادیر به نوع فریم داده بای پردازش زمانی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95" name="TextBox 294">
            <a:extLst>
              <a:ext uri="{FF2B5EF4-FFF2-40B4-BE49-F238E27FC236}">
                <a16:creationId xmlns:a16="http://schemas.microsoft.com/office/drawing/2014/main" id="{AB8D0A74-27B3-DA40-8218-FB2AA8DB091C}"/>
              </a:ext>
            </a:extLst>
          </p:cNvPr>
          <p:cNvSpPr txBox="1"/>
          <p:nvPr/>
        </p:nvSpPr>
        <p:spPr>
          <a:xfrm>
            <a:off x="6720377" y="5867340"/>
            <a:ext cx="2833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ذخیره فریم داده به فایل 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r>
              <a:rPr lang="en-US" sz="2400" dirty="0">
                <a:solidFill>
                  <a:srgbClr val="92D050"/>
                </a:solidFill>
              </a:rPr>
              <a:t>excel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96" name="TextBox 295">
            <a:extLst>
              <a:ext uri="{FF2B5EF4-FFF2-40B4-BE49-F238E27FC236}">
                <a16:creationId xmlns:a16="http://schemas.microsoft.com/office/drawing/2014/main" id="{BCF64AA2-FCBC-1632-BED9-E75C202A45E2}"/>
              </a:ext>
            </a:extLst>
          </p:cNvPr>
          <p:cNvSpPr txBox="1"/>
          <p:nvPr/>
        </p:nvSpPr>
        <p:spPr>
          <a:xfrm>
            <a:off x="7139477" y="6134040"/>
            <a:ext cx="432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شمارش تعداد باری که مقادیر در یک ستون تکرار شدند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97" name="TextBox 296">
            <a:extLst>
              <a:ext uri="{FF2B5EF4-FFF2-40B4-BE49-F238E27FC236}">
                <a16:creationId xmlns:a16="http://schemas.microsoft.com/office/drawing/2014/main" id="{F2C116A8-031D-B647-9EA5-34D4AE43D768}"/>
              </a:ext>
            </a:extLst>
          </p:cNvPr>
          <p:cNvSpPr txBox="1"/>
          <p:nvPr/>
        </p:nvSpPr>
        <p:spPr>
          <a:xfrm>
            <a:off x="6271460" y="6465908"/>
            <a:ext cx="3538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محاسبه مجذور فاصله داده ها تا میانگین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00" name="TextBox 299">
            <a:extLst>
              <a:ext uri="{FF2B5EF4-FFF2-40B4-BE49-F238E27FC236}">
                <a16:creationId xmlns:a16="http://schemas.microsoft.com/office/drawing/2014/main" id="{4F263BD5-705A-5E31-7E98-B9B15CF2F75D}"/>
              </a:ext>
            </a:extLst>
          </p:cNvPr>
          <p:cNvSpPr txBox="1"/>
          <p:nvPr/>
        </p:nvSpPr>
        <p:spPr>
          <a:xfrm>
            <a:off x="5462886" y="2860317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301" name="TextBox 300">
            <a:extLst>
              <a:ext uri="{FF2B5EF4-FFF2-40B4-BE49-F238E27FC236}">
                <a16:creationId xmlns:a16="http://schemas.microsoft.com/office/drawing/2014/main" id="{0548AF54-F38B-8AB8-7E9B-8F093625D858}"/>
              </a:ext>
            </a:extLst>
          </p:cNvPr>
          <p:cNvSpPr txBox="1"/>
          <p:nvPr/>
        </p:nvSpPr>
        <p:spPr>
          <a:xfrm>
            <a:off x="5623065" y="2863815"/>
            <a:ext cx="13939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read_csv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302" name="TextBox 301">
            <a:extLst>
              <a:ext uri="{FF2B5EF4-FFF2-40B4-BE49-F238E27FC236}">
                <a16:creationId xmlns:a16="http://schemas.microsoft.com/office/drawing/2014/main" id="{B1A6F327-DEE4-22D9-293E-296ACA5659E0}"/>
              </a:ext>
            </a:extLst>
          </p:cNvPr>
          <p:cNvSpPr txBox="1"/>
          <p:nvPr/>
        </p:nvSpPr>
        <p:spPr>
          <a:xfrm>
            <a:off x="6765930" y="2862822"/>
            <a:ext cx="408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خواندن داده ها از فایلCSV و تبدیل به فریم داده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03" name="TextBox 302">
            <a:extLst>
              <a:ext uri="{FF2B5EF4-FFF2-40B4-BE49-F238E27FC236}">
                <a16:creationId xmlns:a16="http://schemas.microsoft.com/office/drawing/2014/main" id="{2AC3C4E3-1ED9-FA67-811F-89A7E604647E}"/>
              </a:ext>
            </a:extLst>
          </p:cNvPr>
          <p:cNvSpPr txBox="1"/>
          <p:nvPr/>
        </p:nvSpPr>
        <p:spPr>
          <a:xfrm>
            <a:off x="5462884" y="4662201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304" name="TextBox 303">
            <a:extLst>
              <a:ext uri="{FF2B5EF4-FFF2-40B4-BE49-F238E27FC236}">
                <a16:creationId xmlns:a16="http://schemas.microsoft.com/office/drawing/2014/main" id="{30992CA7-BB62-B19A-2CA5-2B89ABF14662}"/>
              </a:ext>
            </a:extLst>
          </p:cNvPr>
          <p:cNvSpPr txBox="1"/>
          <p:nvPr/>
        </p:nvSpPr>
        <p:spPr>
          <a:xfrm>
            <a:off x="5623064" y="4653260"/>
            <a:ext cx="9334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sum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306" name="TextBox 305">
            <a:extLst>
              <a:ext uri="{FF2B5EF4-FFF2-40B4-BE49-F238E27FC236}">
                <a16:creationId xmlns:a16="http://schemas.microsoft.com/office/drawing/2014/main" id="{CFE44F62-3E21-C69B-BDE9-4A794DBEE629}"/>
              </a:ext>
            </a:extLst>
          </p:cNvPr>
          <p:cNvSpPr txBox="1"/>
          <p:nvPr/>
        </p:nvSpPr>
        <p:spPr>
          <a:xfrm rot="1168986">
            <a:off x="9493757" y="2111705"/>
            <a:ext cx="26272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92D050"/>
                </a:solidFill>
              </a:rPr>
              <a:t>ادغام دو فریم داده بر اساس یک کلید </a:t>
            </a:r>
            <a:endParaRPr lang="en-US" sz="2000" b="1" dirty="0"/>
          </a:p>
        </p:txBody>
      </p:sp>
      <p:sp>
        <p:nvSpPr>
          <p:cNvPr id="307" name="TextBox 306">
            <a:extLst>
              <a:ext uri="{FF2B5EF4-FFF2-40B4-BE49-F238E27FC236}">
                <a16:creationId xmlns:a16="http://schemas.microsoft.com/office/drawing/2014/main" id="{98F7D01E-748D-934A-0FAF-72B206E6781F}"/>
              </a:ext>
            </a:extLst>
          </p:cNvPr>
          <p:cNvSpPr txBox="1"/>
          <p:nvPr/>
        </p:nvSpPr>
        <p:spPr>
          <a:xfrm>
            <a:off x="6337307" y="4659320"/>
            <a:ext cx="2833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جمع مقادیر عددی در ستون ها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036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2" name="voltage.wav"/>
          </p:stSnd>
        </p:sndAc>
      </p:transition>
    </mc:Choice>
    <mc:Fallback>
      <p:transition spd="slow">
        <p:random/>
        <p:sndAc>
          <p:stSnd>
            <p:snd r:embed="rId2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2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4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6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8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2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4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36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8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00"/>
                            </p:stCondLst>
                            <p:childTnLst>
                              <p:par>
                                <p:cTn id="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420"/>
                            </p:stCondLst>
                            <p:childTnLst>
                              <p:par>
                                <p:cTn id="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40"/>
                            </p:stCondLst>
                            <p:childTnLst>
                              <p:par>
                                <p:cTn id="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2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460"/>
                            </p:stCondLst>
                            <p:childTnLst>
                              <p:par>
                                <p:cTn id="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80"/>
                            </p:stCondLst>
                            <p:childTnLst>
                              <p:par>
                                <p:cTn id="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2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2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2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2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20"/>
                            </p:stCondLst>
                            <p:childTnLst>
                              <p:par>
                                <p:cTn id="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2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2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40"/>
                            </p:stCondLst>
                            <p:childTnLst>
                              <p:par>
                                <p:cTn id="1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2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2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60"/>
                            </p:stCondLst>
                            <p:childTnLst>
                              <p:par>
                                <p:cTn id="1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2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2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80"/>
                            </p:stCondLst>
                            <p:childTnLst>
                              <p:par>
                                <p:cTn id="1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2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2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600"/>
                            </p:stCondLst>
                            <p:childTnLst>
                              <p:par>
                                <p:cTn id="1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2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2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620"/>
                            </p:stCondLst>
                            <p:childTnLst>
                              <p:par>
                                <p:cTn id="1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2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2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640"/>
                            </p:stCondLst>
                            <p:childTnLst>
                              <p:par>
                                <p:cTn id="1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2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2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660"/>
                            </p:stCondLst>
                            <p:childTnLst>
                              <p:par>
                                <p:cTn id="1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2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2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680"/>
                            </p:stCondLst>
                            <p:childTnLst>
                              <p:par>
                                <p:cTn id="1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2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2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00"/>
                            </p:stCondLst>
                            <p:childTnLst>
                              <p:par>
                                <p:cTn id="1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2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2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720"/>
                            </p:stCondLst>
                            <p:childTnLst>
                              <p:par>
                                <p:cTn id="1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2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2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740"/>
                            </p:stCondLst>
                            <p:childTnLst>
                              <p:par>
                                <p:cTn id="1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2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2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760"/>
                            </p:stCondLst>
                            <p:childTnLst>
                              <p:par>
                                <p:cTn id="1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2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2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780"/>
                            </p:stCondLst>
                            <p:childTnLst>
                              <p:par>
                                <p:cTn id="1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2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2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800"/>
                            </p:stCondLst>
                            <p:childTnLst>
                              <p:par>
                                <p:cTn id="1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2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2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820"/>
                            </p:stCondLst>
                            <p:childTnLst>
                              <p:par>
                                <p:cTn id="1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2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2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840"/>
                            </p:stCondLst>
                            <p:childTnLst>
                              <p:par>
                                <p:cTn id="1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2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2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860"/>
                            </p:stCondLst>
                            <p:childTnLst>
                              <p:par>
                                <p:cTn id="1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2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2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880"/>
                            </p:stCondLst>
                            <p:childTnLst>
                              <p:par>
                                <p:cTn id="1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2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2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900"/>
                            </p:stCondLst>
                            <p:childTnLst>
                              <p:par>
                                <p:cTn id="1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2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2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920"/>
                            </p:stCondLst>
                            <p:childTnLst>
                              <p:par>
                                <p:cTn id="1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2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2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940"/>
                            </p:stCondLst>
                            <p:childTnLst>
                              <p:par>
                                <p:cTn id="2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2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2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960"/>
                            </p:stCondLst>
                            <p:childTnLst>
                              <p:par>
                                <p:cTn id="2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8" dur="2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2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980"/>
                            </p:stCondLst>
                            <p:childTnLst>
                              <p:par>
                                <p:cTn id="2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2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2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000"/>
                            </p:stCondLst>
                            <p:childTnLst>
                              <p:par>
                                <p:cTn id="2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8" dur="2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2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020"/>
                            </p:stCondLst>
                            <p:childTnLst>
                              <p:par>
                                <p:cTn id="2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2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2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040"/>
                            </p:stCondLst>
                            <p:childTnLst>
                              <p:par>
                                <p:cTn id="2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2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2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060"/>
                            </p:stCondLst>
                            <p:childTnLst>
                              <p:par>
                                <p:cTn id="2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3" dur="2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2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2080"/>
                            </p:stCondLst>
                            <p:childTnLst>
                              <p:par>
                                <p:cTn id="2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8" dur="2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2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2100"/>
                            </p:stCondLst>
                            <p:childTnLst>
                              <p:par>
                                <p:cTn id="2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2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2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2120"/>
                            </p:stCondLst>
                            <p:childTnLst>
                              <p:par>
                                <p:cTn id="2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8" dur="2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2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2140"/>
                            </p:stCondLst>
                            <p:childTnLst>
                              <p:par>
                                <p:cTn id="2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2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2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160"/>
                            </p:stCondLst>
                            <p:childTnLst>
                              <p:par>
                                <p:cTn id="2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8" dur="2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9" dur="2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2180"/>
                            </p:stCondLst>
                            <p:childTnLst>
                              <p:par>
                                <p:cTn id="2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2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2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2200"/>
                            </p:stCondLst>
                            <p:childTnLst>
                              <p:par>
                                <p:cTn id="2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8" dur="2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2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2220"/>
                            </p:stCondLst>
                            <p:childTnLst>
                              <p:par>
                                <p:cTn id="2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3" dur="2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4" dur="2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2240"/>
                            </p:stCondLst>
                            <p:childTnLst>
                              <p:par>
                                <p:cTn id="2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8" dur="2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" dur="2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2260"/>
                            </p:stCondLst>
                            <p:childTnLst>
                              <p:par>
                                <p:cTn id="2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2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2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2280"/>
                            </p:stCondLst>
                            <p:childTnLst>
                              <p:par>
                                <p:cTn id="2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8" dur="2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2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2300"/>
                            </p:stCondLst>
                            <p:childTnLst>
                              <p:par>
                                <p:cTn id="2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3" dur="2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4" dur="2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2320"/>
                            </p:stCondLst>
                            <p:childTnLst>
                              <p:par>
                                <p:cTn id="2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8" dur="2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9" dur="2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2340"/>
                            </p:stCondLst>
                            <p:childTnLst>
                              <p:par>
                                <p:cTn id="3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3" dur="2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2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2360"/>
                            </p:stCondLst>
                            <p:childTnLst>
                              <p:par>
                                <p:cTn id="3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8" dur="2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2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2380"/>
                            </p:stCondLst>
                            <p:childTnLst>
                              <p:par>
                                <p:cTn id="3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3" dur="2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4" dur="2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2400"/>
                            </p:stCondLst>
                            <p:childTnLst>
                              <p:par>
                                <p:cTn id="3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8" dur="2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9" dur="2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2420"/>
                            </p:stCondLst>
                            <p:childTnLst>
                              <p:par>
                                <p:cTn id="3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3" dur="2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4" dur="2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2440"/>
                            </p:stCondLst>
                            <p:childTnLst>
                              <p:par>
                                <p:cTn id="3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8" dur="2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2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2460"/>
                            </p:stCondLst>
                            <p:childTnLst>
                              <p:par>
                                <p:cTn id="3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3" dur="2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4" dur="2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2480"/>
                            </p:stCondLst>
                            <p:childTnLst>
                              <p:par>
                                <p:cTn id="3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8" dur="2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9" dur="2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2500"/>
                            </p:stCondLst>
                            <p:childTnLst>
                              <p:par>
                                <p:cTn id="3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3" dur="2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4" dur="2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2520"/>
                            </p:stCondLst>
                            <p:childTnLst>
                              <p:par>
                                <p:cTn id="3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8" dur="2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9" dur="2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2540"/>
                            </p:stCondLst>
                            <p:childTnLst>
                              <p:par>
                                <p:cTn id="3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3" dur="2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4" dur="2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2560"/>
                            </p:stCondLst>
                            <p:childTnLst>
                              <p:par>
                                <p:cTn id="3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8" dur="2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9" dur="2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2580"/>
                            </p:stCondLst>
                            <p:childTnLst>
                              <p:par>
                                <p:cTn id="3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3" dur="2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4" dur="2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2600"/>
                            </p:stCondLst>
                            <p:childTnLst>
                              <p:par>
                                <p:cTn id="3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8" dur="2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9" dur="2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2620"/>
                            </p:stCondLst>
                            <p:childTnLst>
                              <p:par>
                                <p:cTn id="3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3" dur="2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4" dur="2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2640"/>
                            </p:stCondLst>
                            <p:childTnLst>
                              <p:par>
                                <p:cTn id="3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8" dur="2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9" dur="2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2660"/>
                            </p:stCondLst>
                            <p:childTnLst>
                              <p:par>
                                <p:cTn id="3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3" dur="2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4" dur="2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2680"/>
                            </p:stCondLst>
                            <p:childTnLst>
                              <p:par>
                                <p:cTn id="3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8" dur="2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9" dur="2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2700"/>
                            </p:stCondLst>
                            <p:childTnLst>
                              <p:par>
                                <p:cTn id="3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3" dur="2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4" dur="2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2720"/>
                            </p:stCondLst>
                            <p:childTnLst>
                              <p:par>
                                <p:cTn id="3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8" dur="2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9" dur="2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2740"/>
                            </p:stCondLst>
                            <p:childTnLst>
                              <p:par>
                                <p:cTn id="4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3" dur="2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4" dur="2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2760"/>
                            </p:stCondLst>
                            <p:childTnLst>
                              <p:par>
                                <p:cTn id="4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8" dur="2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9" dur="2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2780"/>
                            </p:stCondLst>
                            <p:childTnLst>
                              <p:par>
                                <p:cTn id="4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3" dur="2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4" dur="2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2800"/>
                            </p:stCondLst>
                            <p:childTnLst>
                              <p:par>
                                <p:cTn id="4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8" dur="2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9" dur="2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2820"/>
                            </p:stCondLst>
                            <p:childTnLst>
                              <p:par>
                                <p:cTn id="4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3" dur="2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4" dur="2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2840"/>
                            </p:stCondLst>
                            <p:childTnLst>
                              <p:par>
                                <p:cTn id="4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8" dur="2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9" dur="2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2860"/>
                            </p:stCondLst>
                            <p:childTnLst>
                              <p:par>
                                <p:cTn id="4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3" dur="2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4" dur="2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2880"/>
                            </p:stCondLst>
                            <p:childTnLst>
                              <p:par>
                                <p:cTn id="4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8" dur="2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9" dur="2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2900"/>
                            </p:stCondLst>
                            <p:childTnLst>
                              <p:par>
                                <p:cTn id="4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3" dur="2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4" dur="2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2920"/>
                            </p:stCondLst>
                            <p:childTnLst>
                              <p:par>
                                <p:cTn id="4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8" dur="2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9" dur="2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2940"/>
                            </p:stCondLst>
                            <p:childTnLst>
                              <p:par>
                                <p:cTn id="4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3" dur="2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4" dur="2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2960"/>
                            </p:stCondLst>
                            <p:childTnLst>
                              <p:par>
                                <p:cTn id="4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8" dur="2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9" dur="2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2980"/>
                            </p:stCondLst>
                            <p:childTnLst>
                              <p:par>
                                <p:cTn id="4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3" dur="2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4" dur="2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8" dur="2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9" dur="2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3020"/>
                            </p:stCondLst>
                            <p:childTnLst>
                              <p:par>
                                <p:cTn id="4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3" dur="2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4" dur="2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3040"/>
                            </p:stCondLst>
                            <p:childTnLst>
                              <p:par>
                                <p:cTn id="4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8" dur="2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9" dur="2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3060"/>
                            </p:stCondLst>
                            <p:childTnLst>
                              <p:par>
                                <p:cTn id="4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3" dur="2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4" dur="2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3080"/>
                            </p:stCondLst>
                            <p:childTnLst>
                              <p:par>
                                <p:cTn id="4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8" dur="2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9" dur="2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3100"/>
                            </p:stCondLst>
                            <p:childTnLst>
                              <p:par>
                                <p:cTn id="4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3" dur="2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4" dur="2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3120"/>
                            </p:stCondLst>
                            <p:childTnLst>
                              <p:par>
                                <p:cTn id="4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8" dur="2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9" dur="2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3140"/>
                            </p:stCondLst>
                            <p:childTnLst>
                              <p:par>
                                <p:cTn id="5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3" dur="2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4" dur="2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3160"/>
                            </p:stCondLst>
                            <p:childTnLst>
                              <p:par>
                                <p:cTn id="5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8" dur="2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9" dur="2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 build="allAtOnce"/>
      <p:bldP spid="147" grpId="1" build="allAtOnce"/>
      <p:bldP spid="148" grpId="0"/>
      <p:bldP spid="149" grpId="0"/>
      <p:bldP spid="150" grpId="0"/>
      <p:bldP spid="151" grpId="0"/>
      <p:bldP spid="152" grpId="0"/>
      <p:bldP spid="153" grpId="0"/>
      <p:bldP spid="154" grpId="0"/>
      <p:bldP spid="155" grpId="0"/>
      <p:bldP spid="156" grpId="0"/>
      <p:bldP spid="157" grpId="0"/>
      <p:bldP spid="158" grpId="0"/>
      <p:bldP spid="159" grpId="0"/>
      <p:bldP spid="160" grpId="0"/>
      <p:bldP spid="161" grpId="0"/>
      <p:bldP spid="162" grpId="0"/>
      <p:bldP spid="163" grpId="0"/>
      <p:bldP spid="164" grpId="0"/>
      <p:bldP spid="165" grpId="0"/>
      <p:bldP spid="166" grpId="0"/>
      <p:bldP spid="167" grpId="0"/>
      <p:bldP spid="200" grpId="0"/>
      <p:bldP spid="201" grpId="0"/>
      <p:bldP spid="202" grpId="0"/>
      <p:bldP spid="203" grpId="0"/>
      <p:bldP spid="204" grpId="0"/>
      <p:bldP spid="205" grpId="0"/>
      <p:bldP spid="206" grpId="0"/>
      <p:bldP spid="207" grpId="0"/>
      <p:bldP spid="208" grpId="0"/>
      <p:bldP spid="209" grpId="0"/>
      <p:bldP spid="210" grpId="0"/>
      <p:bldP spid="211" grpId="0"/>
      <p:bldP spid="212" grpId="0"/>
      <p:bldP spid="213" grpId="0"/>
      <p:bldP spid="214" grpId="0"/>
      <p:bldP spid="215" grpId="0"/>
      <p:bldP spid="216" grpId="0"/>
      <p:bldP spid="217" grpId="0"/>
      <p:bldP spid="218" grpId="0"/>
      <p:bldP spid="219" grpId="0"/>
      <p:bldP spid="220" grpId="0"/>
      <p:bldP spid="221" grpId="0"/>
      <p:bldP spid="222" grpId="0"/>
      <p:bldP spid="245" grpId="0"/>
      <p:bldP spid="246" grpId="0"/>
      <p:bldP spid="247" grpId="0"/>
      <p:bldP spid="248" grpId="0"/>
      <p:bldP spid="249" grpId="0"/>
      <p:bldP spid="250" grpId="0"/>
      <p:bldP spid="251" grpId="0"/>
      <p:bldP spid="252" grpId="0"/>
      <p:bldP spid="253" grpId="0"/>
      <p:bldP spid="254" grpId="0"/>
      <p:bldP spid="255" grpId="0"/>
      <p:bldP spid="256" grpId="0"/>
      <p:bldP spid="257" grpId="0"/>
      <p:bldP spid="258" grpId="0"/>
      <p:bldP spid="259" grpId="0"/>
      <p:bldP spid="260" grpId="0"/>
      <p:bldP spid="261" grpId="0"/>
      <p:bldP spid="262" grpId="0"/>
      <p:bldP spid="263" grpId="0"/>
      <p:bldP spid="264" grpId="0"/>
      <p:bldP spid="267" grpId="0"/>
      <p:bldP spid="268" grpId="0"/>
      <p:bldP spid="269" grpId="0"/>
      <p:bldP spid="270" grpId="0"/>
      <p:bldP spid="271" grpId="0"/>
      <p:bldP spid="272" grpId="0"/>
      <p:bldP spid="273" grpId="0"/>
      <p:bldP spid="274" grpId="0"/>
      <p:bldP spid="275" grpId="0"/>
      <p:bldP spid="276" grpId="0"/>
      <p:bldP spid="277" grpId="0"/>
      <p:bldP spid="278" grpId="0"/>
      <p:bldP spid="279" grpId="0"/>
      <p:bldP spid="280" grpId="0"/>
      <p:bldP spid="281" grpId="0"/>
      <p:bldP spid="283" grpId="0"/>
      <p:bldP spid="284" grpId="0"/>
      <p:bldP spid="285" grpId="0"/>
      <p:bldP spid="286" grpId="0"/>
      <p:bldP spid="287" grpId="0"/>
      <p:bldP spid="288" grpId="0"/>
      <p:bldP spid="289" grpId="0"/>
      <p:bldP spid="290" grpId="0"/>
      <p:bldP spid="291" grpId="0"/>
      <p:bldP spid="292" grpId="0"/>
      <p:bldP spid="293" grpId="0"/>
      <p:bldP spid="294" grpId="0"/>
      <p:bldP spid="295" grpId="0"/>
      <p:bldP spid="296" grpId="0"/>
      <p:bldP spid="297" grpId="0"/>
      <p:bldP spid="300" grpId="0"/>
      <p:bldP spid="301" grpId="0"/>
      <p:bldP spid="302" grpId="0"/>
      <p:bldP spid="303" grpId="0"/>
      <p:bldP spid="304" grpId="0"/>
      <p:bldP spid="30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FBDB5F-F4EC-FF9D-4F98-713D2C2B0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EBADA-2C91-95CC-9BA7-F880D2C6F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07067"/>
          </a:xfrm>
        </p:spPr>
        <p:txBody>
          <a:bodyPr>
            <a:normAutofit/>
          </a:bodyPr>
          <a:lstStyle/>
          <a:p>
            <a:pPr algn="r" rtl="1"/>
            <a:r>
              <a:rPr lang="fa-IR" sz="8000" dirty="0">
                <a:solidFill>
                  <a:srgbClr val="008000"/>
                </a:solidFill>
              </a:rPr>
              <a:t>بازگشت به فهرست کتابخانه</a:t>
            </a:r>
            <a:r>
              <a:rPr lang="fa-IR" sz="8000" dirty="0">
                <a:solidFill>
                  <a:srgbClr val="FF0000"/>
                </a:solidFill>
              </a:rPr>
              <a:t>: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38645-21D7-C116-5063-7C194B6D9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055A-8C87-4968-8F9A-02A0AFA2F2DC}" type="slidenum">
              <a:rPr lang="en-US" smtClean="0">
                <a:solidFill>
                  <a:schemeClr val="tx1"/>
                </a:solidFill>
              </a:rPr>
              <a:t>31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Action Button: Blank 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DC753EF1-B1C9-CBE8-E509-6149473B528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actionButtonBlank">
            <a:avLst/>
          </a:prstGeom>
          <a:solidFill>
            <a:srgbClr val="008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3900" dirty="0">
                <a:solidFill>
                  <a:schemeClr val="bg1"/>
                </a:solidFill>
              </a:rPr>
              <a:t>بازگشت به فهرست کتابخانه</a:t>
            </a:r>
            <a:endParaRPr lang="en-US" sz="23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835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2" name="voltage.wav"/>
          </p:stSnd>
        </p:sndAc>
      </p:transition>
    </mc:Choice>
    <mc:Fallback>
      <p:transition spd="slow">
        <p:random/>
        <p:sndAc>
          <p:stSnd>
            <p:snd r:embed="rId2" name="voltage.wav"/>
          </p:stSnd>
        </p:sndAc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AA97F-92F7-0F0F-0DF7-A39C58DEF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F6A4D-F2D9-6A94-88FF-B10A09D5F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07067"/>
          </a:xfrm>
        </p:spPr>
        <p:txBody>
          <a:bodyPr>
            <a:normAutofit/>
          </a:bodyPr>
          <a:lstStyle/>
          <a:p>
            <a:pPr algn="r" rtl="1"/>
            <a:r>
              <a:rPr lang="fa-IR" sz="8000" dirty="0">
                <a:solidFill>
                  <a:srgbClr val="008000"/>
                </a:solidFill>
              </a:rPr>
              <a:t>کتابخانه </a:t>
            </a:r>
            <a:r>
              <a:rPr lang="en-US" sz="8000" dirty="0">
                <a:solidFill>
                  <a:srgbClr val="008000"/>
                </a:solidFill>
              </a:rPr>
              <a:t>SEABORN</a:t>
            </a:r>
            <a:r>
              <a:rPr lang="fa-IR" sz="8000" dirty="0">
                <a:solidFill>
                  <a:srgbClr val="FF0000"/>
                </a:solidFill>
              </a:rPr>
              <a:t>و</a:t>
            </a:r>
            <a:r>
              <a:rPr lang="en-US" sz="8000" dirty="0">
                <a:solidFill>
                  <a:srgbClr val="008000"/>
                </a:solidFill>
              </a:rPr>
              <a:t>MATPLOTlIB</a:t>
            </a:r>
            <a:r>
              <a:rPr lang="fa-IR" sz="8000" dirty="0">
                <a:solidFill>
                  <a:srgbClr val="FF0000"/>
                </a:solidFill>
              </a:rPr>
              <a:t>: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A8DD2B-EB8C-DD3D-C46D-CDAC099F6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055A-8C87-4968-8F9A-02A0AFA2F2DC}" type="slidenum">
              <a:rPr lang="en-US" smtClean="0">
                <a:solidFill>
                  <a:schemeClr val="tx1"/>
                </a:solidFill>
              </a:rPr>
              <a:t>32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Action Button: Blank 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1011F22C-2A8E-877E-A766-31817F25E11E}"/>
              </a:ext>
            </a:extLst>
          </p:cNvPr>
          <p:cNvSpPr/>
          <p:nvPr/>
        </p:nvSpPr>
        <p:spPr>
          <a:xfrm>
            <a:off x="0" y="0"/>
            <a:ext cx="1920240" cy="1097280"/>
          </a:xfrm>
          <a:prstGeom prst="actionButtonBlank">
            <a:avLst/>
          </a:prstGeom>
          <a:solidFill>
            <a:srgbClr val="008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>
                <a:solidFill>
                  <a:schemeClr val="bg1"/>
                </a:solidFill>
              </a:rPr>
              <a:t>بازگشت به فهرست کتابخانه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024DC0DC-10CF-7134-2A32-1C6BAE3C25B2}"/>
              </a:ext>
            </a:extLst>
          </p:cNvPr>
          <p:cNvSpPr txBox="1"/>
          <p:nvPr/>
        </p:nvSpPr>
        <p:spPr>
          <a:xfrm>
            <a:off x="-12123" y="1611748"/>
            <a:ext cx="27805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</a:rPr>
              <a:t>import</a:t>
            </a:r>
            <a:r>
              <a:rPr lang="en-US" sz="3200" dirty="0">
                <a:solidFill>
                  <a:srgbClr val="008000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  <a:highlight>
                  <a:srgbClr val="FFFFFF"/>
                </a:highlight>
              </a:rPr>
              <a:t>matplotlib</a:t>
            </a:r>
            <a:r>
              <a:rPr lang="en-US" sz="3200" dirty="0">
                <a:solidFill>
                  <a:srgbClr val="008000"/>
                </a:solidFill>
              </a:rPr>
              <a:t> </a:t>
            </a:r>
            <a:r>
              <a:rPr lang="en-US" sz="3200" dirty="0">
                <a:solidFill>
                  <a:srgbClr val="FFC000"/>
                </a:solidFill>
              </a:rPr>
              <a:t>as</a:t>
            </a:r>
            <a:r>
              <a:rPr lang="en-US" sz="3200" dirty="0">
                <a:solidFill>
                  <a:srgbClr val="008000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  <a:highlight>
                  <a:srgbClr val="FFFFFF"/>
                </a:highlight>
              </a:rPr>
              <a:t>m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413AF237-9800-8A6C-66CE-C088634AA529}"/>
              </a:ext>
            </a:extLst>
          </p:cNvPr>
          <p:cNvSpPr txBox="1"/>
          <p:nvPr/>
        </p:nvSpPr>
        <p:spPr>
          <a:xfrm>
            <a:off x="6139861" y="1549544"/>
            <a:ext cx="25431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</a:rPr>
              <a:t>import</a:t>
            </a:r>
            <a:r>
              <a:rPr lang="en-US" sz="3200" dirty="0">
                <a:solidFill>
                  <a:srgbClr val="008000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  <a:highlight>
                  <a:srgbClr val="FFFFFF"/>
                </a:highlight>
              </a:rPr>
              <a:t>seaborn</a:t>
            </a:r>
            <a:r>
              <a:rPr lang="en-US" sz="3200" dirty="0">
                <a:solidFill>
                  <a:srgbClr val="008000"/>
                </a:solidFill>
              </a:rPr>
              <a:t> </a:t>
            </a:r>
            <a:r>
              <a:rPr lang="en-US" sz="3200" dirty="0">
                <a:solidFill>
                  <a:srgbClr val="FFC000"/>
                </a:solidFill>
              </a:rPr>
              <a:t>as</a:t>
            </a:r>
            <a:r>
              <a:rPr lang="en-US" sz="3200" dirty="0">
                <a:solidFill>
                  <a:srgbClr val="008000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  <a:highlight>
                  <a:srgbClr val="FFFFFF"/>
                </a:highlight>
              </a:rPr>
              <a:t>p</a:t>
            </a:r>
          </a:p>
        </p:txBody>
      </p: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1F289505-D6E0-6A16-B76A-39D227349F52}"/>
              </a:ext>
            </a:extLst>
          </p:cNvPr>
          <p:cNvCxnSpPr>
            <a:cxnSpLocks/>
          </p:cNvCxnSpPr>
          <p:nvPr/>
        </p:nvCxnSpPr>
        <p:spPr>
          <a:xfrm>
            <a:off x="6052775" y="1142106"/>
            <a:ext cx="0" cy="5719665"/>
          </a:xfrm>
          <a:prstGeom prst="line">
            <a:avLst/>
          </a:prstGeom>
          <a:ln w="76200">
            <a:solidFill>
              <a:srgbClr val="FF0000">
                <a:alpha val="6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TextBox 183">
            <a:extLst>
              <a:ext uri="{FF2B5EF4-FFF2-40B4-BE49-F238E27FC236}">
                <a16:creationId xmlns:a16="http://schemas.microsoft.com/office/drawing/2014/main" id="{FA1BC7A3-734F-3D35-B4D8-33FC3630E94E}"/>
              </a:ext>
            </a:extLst>
          </p:cNvPr>
          <p:cNvSpPr txBox="1"/>
          <p:nvPr/>
        </p:nvSpPr>
        <p:spPr>
          <a:xfrm>
            <a:off x="6164742" y="901454"/>
            <a:ext cx="217403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008000"/>
                </a:solidFill>
              </a:rPr>
              <a:t>seaborn</a:t>
            </a:r>
            <a:r>
              <a:rPr lang="en-US" sz="60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A9549C21-C107-0B47-D4D6-DF6B0D2B24D0}"/>
              </a:ext>
            </a:extLst>
          </p:cNvPr>
          <p:cNvSpPr txBox="1"/>
          <p:nvPr/>
        </p:nvSpPr>
        <p:spPr>
          <a:xfrm>
            <a:off x="-12123" y="913896"/>
            <a:ext cx="27214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008000"/>
                </a:solidFill>
              </a:rPr>
              <a:t>matplotlib</a:t>
            </a:r>
            <a:r>
              <a:rPr lang="en-US" sz="60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1FC0943C-AB89-4C83-77FF-0FA40172895F}"/>
              </a:ext>
            </a:extLst>
          </p:cNvPr>
          <p:cNvSpPr txBox="1"/>
          <p:nvPr/>
        </p:nvSpPr>
        <p:spPr>
          <a:xfrm>
            <a:off x="-103869" y="6456092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414CA01B-403D-4B6B-63FD-66ADE5C3879D}"/>
              </a:ext>
            </a:extLst>
          </p:cNvPr>
          <p:cNvSpPr txBox="1"/>
          <p:nvPr/>
        </p:nvSpPr>
        <p:spPr>
          <a:xfrm>
            <a:off x="-100759" y="6160624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AE486CE8-50D9-5076-7D3B-D3B5AC1F3CE9}"/>
              </a:ext>
            </a:extLst>
          </p:cNvPr>
          <p:cNvSpPr txBox="1"/>
          <p:nvPr/>
        </p:nvSpPr>
        <p:spPr>
          <a:xfrm>
            <a:off x="-100759" y="5862044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9FE02427-ABB5-A848-97D7-3F4B0E6DF484}"/>
              </a:ext>
            </a:extLst>
          </p:cNvPr>
          <p:cNvSpPr txBox="1"/>
          <p:nvPr/>
        </p:nvSpPr>
        <p:spPr>
          <a:xfrm>
            <a:off x="-97653" y="5566574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56C3A2C2-BED4-DEEA-8A56-AD3CAD8B3DAC}"/>
              </a:ext>
            </a:extLst>
          </p:cNvPr>
          <p:cNvSpPr txBox="1"/>
          <p:nvPr/>
        </p:nvSpPr>
        <p:spPr>
          <a:xfrm>
            <a:off x="-100759" y="5264883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7574DC26-C294-7E8E-9933-93BB4D57972A}"/>
              </a:ext>
            </a:extLst>
          </p:cNvPr>
          <p:cNvSpPr txBox="1"/>
          <p:nvPr/>
        </p:nvSpPr>
        <p:spPr>
          <a:xfrm>
            <a:off x="-97649" y="4969415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1AEC3DCE-46F6-5280-7FD3-D24C47C04C78}"/>
              </a:ext>
            </a:extLst>
          </p:cNvPr>
          <p:cNvSpPr txBox="1"/>
          <p:nvPr/>
        </p:nvSpPr>
        <p:spPr>
          <a:xfrm>
            <a:off x="-97649" y="4670835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49B3E5D7-FC9D-79B4-8FE1-0F9FDF88FC53}"/>
              </a:ext>
            </a:extLst>
          </p:cNvPr>
          <p:cNvSpPr txBox="1"/>
          <p:nvPr/>
        </p:nvSpPr>
        <p:spPr>
          <a:xfrm>
            <a:off x="-94543" y="4375365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A96B4EC9-64A2-45E2-BA40-6B5E493A4B50}"/>
              </a:ext>
            </a:extLst>
          </p:cNvPr>
          <p:cNvSpPr txBox="1"/>
          <p:nvPr/>
        </p:nvSpPr>
        <p:spPr>
          <a:xfrm>
            <a:off x="-91427" y="4070565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CBC4071F-9971-320B-E72F-57D45FB0004F}"/>
              </a:ext>
            </a:extLst>
          </p:cNvPr>
          <p:cNvSpPr txBox="1"/>
          <p:nvPr/>
        </p:nvSpPr>
        <p:spPr>
          <a:xfrm>
            <a:off x="-88317" y="3775097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81AB3DC4-E08C-AED9-980A-B61CCCBFB6D2}"/>
              </a:ext>
            </a:extLst>
          </p:cNvPr>
          <p:cNvSpPr txBox="1"/>
          <p:nvPr/>
        </p:nvSpPr>
        <p:spPr>
          <a:xfrm>
            <a:off x="-88317" y="3476517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AF20B59E-954E-A8A3-FB5C-E7A885502780}"/>
              </a:ext>
            </a:extLst>
          </p:cNvPr>
          <p:cNvSpPr txBox="1"/>
          <p:nvPr/>
        </p:nvSpPr>
        <p:spPr>
          <a:xfrm>
            <a:off x="-85211" y="3181047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E4105B6F-CA0D-2003-7D91-2B9762851728}"/>
              </a:ext>
            </a:extLst>
          </p:cNvPr>
          <p:cNvSpPr txBox="1"/>
          <p:nvPr/>
        </p:nvSpPr>
        <p:spPr>
          <a:xfrm>
            <a:off x="-82098" y="2885578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657C7C1A-7651-C4AD-0EEA-2F8B5853A476}"/>
              </a:ext>
            </a:extLst>
          </p:cNvPr>
          <p:cNvSpPr txBox="1"/>
          <p:nvPr/>
        </p:nvSpPr>
        <p:spPr>
          <a:xfrm>
            <a:off x="-78988" y="2590110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3D1BA8E5-6F37-9084-87E2-EAAFE56C9EA6}"/>
              </a:ext>
            </a:extLst>
          </p:cNvPr>
          <p:cNvSpPr txBox="1"/>
          <p:nvPr/>
        </p:nvSpPr>
        <p:spPr>
          <a:xfrm>
            <a:off x="-78988" y="2291530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7AB9E06D-1AE0-E248-5D07-9397BF385C6F}"/>
              </a:ext>
            </a:extLst>
          </p:cNvPr>
          <p:cNvSpPr txBox="1"/>
          <p:nvPr/>
        </p:nvSpPr>
        <p:spPr>
          <a:xfrm>
            <a:off x="-75882" y="1996060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2F2B1DFF-DCA4-29F6-7E85-A1970E7CD8EF}"/>
              </a:ext>
            </a:extLst>
          </p:cNvPr>
          <p:cNvSpPr txBox="1"/>
          <p:nvPr/>
        </p:nvSpPr>
        <p:spPr>
          <a:xfrm>
            <a:off x="6040332" y="6456092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B2DD60F1-2821-DDE5-4CAD-5F16B1635DFE}"/>
              </a:ext>
            </a:extLst>
          </p:cNvPr>
          <p:cNvSpPr txBox="1"/>
          <p:nvPr/>
        </p:nvSpPr>
        <p:spPr>
          <a:xfrm>
            <a:off x="6034112" y="6160624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F66521AA-3054-1778-E5B8-9C0BDD4C1F72}"/>
              </a:ext>
            </a:extLst>
          </p:cNvPr>
          <p:cNvSpPr txBox="1"/>
          <p:nvPr/>
        </p:nvSpPr>
        <p:spPr>
          <a:xfrm>
            <a:off x="6027892" y="5865155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192B0863-B051-52D7-0560-AE298A1DB681}"/>
              </a:ext>
            </a:extLst>
          </p:cNvPr>
          <p:cNvSpPr txBox="1"/>
          <p:nvPr/>
        </p:nvSpPr>
        <p:spPr>
          <a:xfrm>
            <a:off x="6027891" y="5566578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E88DEB22-E50C-660A-F15E-4D3B2B8D6FF0}"/>
              </a:ext>
            </a:extLst>
          </p:cNvPr>
          <p:cNvSpPr txBox="1"/>
          <p:nvPr/>
        </p:nvSpPr>
        <p:spPr>
          <a:xfrm>
            <a:off x="6024780" y="5274216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FD3BFB6F-133F-609E-E253-58ABF8B52F35}"/>
              </a:ext>
            </a:extLst>
          </p:cNvPr>
          <p:cNvSpPr txBox="1"/>
          <p:nvPr/>
        </p:nvSpPr>
        <p:spPr>
          <a:xfrm>
            <a:off x="6018560" y="4978748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5416E289-FFA8-DB0A-C5B8-1DD08A5ED416}"/>
              </a:ext>
            </a:extLst>
          </p:cNvPr>
          <p:cNvSpPr txBox="1"/>
          <p:nvPr/>
        </p:nvSpPr>
        <p:spPr>
          <a:xfrm>
            <a:off x="6012340" y="4683279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98E71124-C93C-D6A5-DF88-3EA8B250B8E0}"/>
              </a:ext>
            </a:extLst>
          </p:cNvPr>
          <p:cNvSpPr txBox="1"/>
          <p:nvPr/>
        </p:nvSpPr>
        <p:spPr>
          <a:xfrm>
            <a:off x="6012339" y="4384702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B785E2B6-1FB2-CCE7-6611-CCA6A6F8CEE5}"/>
              </a:ext>
            </a:extLst>
          </p:cNvPr>
          <p:cNvSpPr txBox="1"/>
          <p:nvPr/>
        </p:nvSpPr>
        <p:spPr>
          <a:xfrm>
            <a:off x="6006119" y="4089226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B94165D0-7433-C5C5-5484-EB59D2D50929}"/>
              </a:ext>
            </a:extLst>
          </p:cNvPr>
          <p:cNvSpPr txBox="1"/>
          <p:nvPr/>
        </p:nvSpPr>
        <p:spPr>
          <a:xfrm>
            <a:off x="5999899" y="3793758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5354648E-92AF-C981-480F-CB9BBE97D0B1}"/>
              </a:ext>
            </a:extLst>
          </p:cNvPr>
          <p:cNvSpPr txBox="1"/>
          <p:nvPr/>
        </p:nvSpPr>
        <p:spPr>
          <a:xfrm>
            <a:off x="5993679" y="3498289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9F157EB8-0D16-82C5-73B4-F7978E866F20}"/>
              </a:ext>
            </a:extLst>
          </p:cNvPr>
          <p:cNvSpPr txBox="1"/>
          <p:nvPr/>
        </p:nvSpPr>
        <p:spPr>
          <a:xfrm>
            <a:off x="5993678" y="3199712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6002CBBE-6D9B-9290-7F43-46A4276E5F31}"/>
              </a:ext>
            </a:extLst>
          </p:cNvPr>
          <p:cNvSpPr txBox="1"/>
          <p:nvPr/>
        </p:nvSpPr>
        <p:spPr>
          <a:xfrm>
            <a:off x="5996787" y="2904239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FC42C4A7-B0A2-435B-776C-ADFEBA0086B6}"/>
              </a:ext>
            </a:extLst>
          </p:cNvPr>
          <p:cNvSpPr txBox="1"/>
          <p:nvPr/>
        </p:nvSpPr>
        <p:spPr>
          <a:xfrm>
            <a:off x="5999898" y="2608771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CFC67473-A28E-CAE8-3B44-6811BC4A3B10}"/>
              </a:ext>
            </a:extLst>
          </p:cNvPr>
          <p:cNvSpPr txBox="1"/>
          <p:nvPr/>
        </p:nvSpPr>
        <p:spPr>
          <a:xfrm>
            <a:off x="6003009" y="2313302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9D0B7F56-A46A-0382-6B87-060027D14341}"/>
              </a:ext>
            </a:extLst>
          </p:cNvPr>
          <p:cNvSpPr txBox="1"/>
          <p:nvPr/>
        </p:nvSpPr>
        <p:spPr>
          <a:xfrm>
            <a:off x="6003008" y="2014725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4FFD3FB8-490C-01E6-99C1-FC6CC4CC9AD2}"/>
              </a:ext>
            </a:extLst>
          </p:cNvPr>
          <p:cNvSpPr txBox="1"/>
          <p:nvPr/>
        </p:nvSpPr>
        <p:spPr>
          <a:xfrm>
            <a:off x="99848" y="2014913"/>
            <a:ext cx="19034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annotate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(…,(…,…))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5061A0D1-72EF-DE0D-8169-41C286B9F358}"/>
              </a:ext>
            </a:extLst>
          </p:cNvPr>
          <p:cNvSpPr txBox="1"/>
          <p:nvPr/>
        </p:nvSpPr>
        <p:spPr>
          <a:xfrm>
            <a:off x="99849" y="2307271"/>
            <a:ext cx="13062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axis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([…])</a:t>
            </a: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09F6B820-2213-B9BE-45ED-541743112D3B}"/>
              </a:ext>
            </a:extLst>
          </p:cNvPr>
          <p:cNvSpPr txBox="1"/>
          <p:nvPr/>
        </p:nvSpPr>
        <p:spPr>
          <a:xfrm>
            <a:off x="99849" y="2599629"/>
            <a:ext cx="18194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bar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([…,…],[…,…])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4CCFD60E-1C09-3537-6B7D-FA4D360D7C68}"/>
              </a:ext>
            </a:extLst>
          </p:cNvPr>
          <p:cNvSpPr txBox="1"/>
          <p:nvPr/>
        </p:nvSpPr>
        <p:spPr>
          <a:xfrm>
            <a:off x="99848" y="2891987"/>
            <a:ext cx="13622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boxplot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([…])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7FBE59AD-045B-AB86-5385-A424D630E208}"/>
              </a:ext>
            </a:extLst>
          </p:cNvPr>
          <p:cNvSpPr txBox="1"/>
          <p:nvPr/>
        </p:nvSpPr>
        <p:spPr>
          <a:xfrm>
            <a:off x="99849" y="3184345"/>
            <a:ext cx="755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cla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B04E22E6-A2D5-7CE6-A1E9-2C8BAE890DD2}"/>
              </a:ext>
            </a:extLst>
          </p:cNvPr>
          <p:cNvSpPr txBox="1"/>
          <p:nvPr/>
        </p:nvSpPr>
        <p:spPr>
          <a:xfrm>
            <a:off x="102956" y="3486032"/>
            <a:ext cx="755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clf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431ABF2D-7810-C041-49CB-15DAABA8502C}"/>
              </a:ext>
            </a:extLst>
          </p:cNvPr>
          <p:cNvSpPr txBox="1"/>
          <p:nvPr/>
        </p:nvSpPr>
        <p:spPr>
          <a:xfrm>
            <a:off x="99848" y="3778392"/>
            <a:ext cx="11756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clim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972493DA-70F7-4611-A441-7D62B4A2F62C}"/>
              </a:ext>
            </a:extLst>
          </p:cNvPr>
          <p:cNvSpPr txBox="1"/>
          <p:nvPr/>
        </p:nvSpPr>
        <p:spPr>
          <a:xfrm>
            <a:off x="99849" y="4080082"/>
            <a:ext cx="12503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colorbar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DF6D155A-F4AA-654F-1D9A-86FCEE249BB7}"/>
              </a:ext>
            </a:extLst>
          </p:cNvPr>
          <p:cNvSpPr txBox="1"/>
          <p:nvPr/>
        </p:nvSpPr>
        <p:spPr>
          <a:xfrm>
            <a:off x="99848" y="4381772"/>
            <a:ext cx="16608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contour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(…,…,…)</a:t>
            </a: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0AC78B36-1EDC-1C62-FD45-1B5197369564}"/>
              </a:ext>
            </a:extLst>
          </p:cNvPr>
          <p:cNvSpPr txBox="1"/>
          <p:nvPr/>
        </p:nvSpPr>
        <p:spPr>
          <a:xfrm>
            <a:off x="99848" y="4674130"/>
            <a:ext cx="16888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errorbar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(…,…,…)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0FDC8818-21E2-FEB5-9069-E8310C827CFD}"/>
              </a:ext>
            </a:extLst>
          </p:cNvPr>
          <p:cNvSpPr txBox="1"/>
          <p:nvPr/>
        </p:nvSpPr>
        <p:spPr>
          <a:xfrm>
            <a:off x="99848" y="4975817"/>
            <a:ext cx="17261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figure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(…=(...,…))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3FFF5DD0-0D9F-CA1F-DADC-DF7BA090AB41}"/>
              </a:ext>
            </a:extLst>
          </p:cNvPr>
          <p:cNvSpPr txBox="1"/>
          <p:nvPr/>
        </p:nvSpPr>
        <p:spPr>
          <a:xfrm>
            <a:off x="99849" y="5277505"/>
            <a:ext cx="10543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fill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A4CE2A0B-B416-9B33-095F-C8F8077D9D11}"/>
              </a:ext>
            </a:extLst>
          </p:cNvPr>
          <p:cNvSpPr txBox="1"/>
          <p:nvPr/>
        </p:nvSpPr>
        <p:spPr>
          <a:xfrm>
            <a:off x="99849" y="5569862"/>
            <a:ext cx="21647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fill_between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(…,…,…)</a:t>
            </a:r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6A89C51A-49AD-C9A6-9F70-D1182ED1DCDA}"/>
              </a:ext>
            </a:extLst>
          </p:cNvPr>
          <p:cNvSpPr txBox="1"/>
          <p:nvPr/>
        </p:nvSpPr>
        <p:spPr>
          <a:xfrm>
            <a:off x="109180" y="5871551"/>
            <a:ext cx="16328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grid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B18FBBA3-C1B1-F6AC-87EB-3FE9C0FED98A}"/>
              </a:ext>
            </a:extLst>
          </p:cNvPr>
          <p:cNvSpPr txBox="1"/>
          <p:nvPr/>
        </p:nvSpPr>
        <p:spPr>
          <a:xfrm>
            <a:off x="99849" y="6163908"/>
            <a:ext cx="16328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hist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7519A7F8-CE26-EC5A-C594-6CA43532E0E4}"/>
              </a:ext>
            </a:extLst>
          </p:cNvPr>
          <p:cNvSpPr txBox="1"/>
          <p:nvPr/>
        </p:nvSpPr>
        <p:spPr>
          <a:xfrm>
            <a:off x="118511" y="6456092"/>
            <a:ext cx="16328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imshow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D80296B8-AC8E-9E9E-6214-60F3C89ADF9C}"/>
              </a:ext>
            </a:extLst>
          </p:cNvPr>
          <p:cNvSpPr txBox="1"/>
          <p:nvPr/>
        </p:nvSpPr>
        <p:spPr>
          <a:xfrm>
            <a:off x="6130525" y="2011802"/>
            <a:ext cx="16110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axes_plot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6F52A984-0362-44A7-5700-E3A485E6127C}"/>
              </a:ext>
            </a:extLst>
          </p:cNvPr>
          <p:cNvSpPr txBox="1"/>
          <p:nvPr/>
        </p:nvSpPr>
        <p:spPr>
          <a:xfrm>
            <a:off x="6124304" y="2313492"/>
            <a:ext cx="16110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barplot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C8980532-DC2A-B5F5-3118-E3364A691468}"/>
              </a:ext>
            </a:extLst>
          </p:cNvPr>
          <p:cNvSpPr txBox="1"/>
          <p:nvPr/>
        </p:nvSpPr>
        <p:spPr>
          <a:xfrm>
            <a:off x="6127414" y="2605850"/>
            <a:ext cx="16110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boxplot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48A9B1DF-AF21-204A-F47D-9C297FA125E6}"/>
              </a:ext>
            </a:extLst>
          </p:cNvPr>
          <p:cNvSpPr txBox="1"/>
          <p:nvPr/>
        </p:nvSpPr>
        <p:spPr>
          <a:xfrm>
            <a:off x="6121193" y="2907540"/>
            <a:ext cx="16110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catplot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8AE030D0-FA05-5511-090B-1D028225DC54}"/>
              </a:ext>
            </a:extLst>
          </p:cNvPr>
          <p:cNvSpPr txBox="1"/>
          <p:nvPr/>
        </p:nvSpPr>
        <p:spPr>
          <a:xfrm>
            <a:off x="6114973" y="3199899"/>
            <a:ext cx="17106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clustermap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292C82A7-76F8-4EA4-E432-A355322E33A5}"/>
              </a:ext>
            </a:extLst>
          </p:cNvPr>
          <p:cNvSpPr txBox="1"/>
          <p:nvPr/>
        </p:nvSpPr>
        <p:spPr>
          <a:xfrm>
            <a:off x="6118083" y="3492257"/>
            <a:ext cx="17106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countplot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3D72A3D8-E004-8D3C-59C1-A23C5AFC8896}"/>
              </a:ext>
            </a:extLst>
          </p:cNvPr>
          <p:cNvSpPr txBox="1"/>
          <p:nvPr/>
        </p:nvSpPr>
        <p:spPr>
          <a:xfrm>
            <a:off x="6130524" y="3793948"/>
            <a:ext cx="17106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despine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735EE433-6097-E9A1-E91F-6AB336060D32}"/>
              </a:ext>
            </a:extLst>
          </p:cNvPr>
          <p:cNvSpPr txBox="1"/>
          <p:nvPr/>
        </p:nvSpPr>
        <p:spPr>
          <a:xfrm>
            <a:off x="6133634" y="4086306"/>
            <a:ext cx="17106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distplot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([…])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E665F97D-BF38-B93A-DA59-002A6E11FB4F}"/>
              </a:ext>
            </a:extLst>
          </p:cNvPr>
          <p:cNvSpPr txBox="1"/>
          <p:nvPr/>
        </p:nvSpPr>
        <p:spPr>
          <a:xfrm>
            <a:off x="6121195" y="4391107"/>
            <a:ext cx="17106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ecdfplot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B49EE90D-710F-6619-E922-7E8475CF4E77}"/>
              </a:ext>
            </a:extLst>
          </p:cNvPr>
          <p:cNvSpPr txBox="1"/>
          <p:nvPr/>
        </p:nvSpPr>
        <p:spPr>
          <a:xfrm>
            <a:off x="6142968" y="4692797"/>
            <a:ext cx="17106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Facetgrid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E800D6A2-6E2F-B24D-1748-EF4E55EDA7E7}"/>
              </a:ext>
            </a:extLst>
          </p:cNvPr>
          <p:cNvSpPr txBox="1"/>
          <p:nvPr/>
        </p:nvSpPr>
        <p:spPr>
          <a:xfrm>
            <a:off x="6146078" y="4994486"/>
            <a:ext cx="17106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heatmap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4B4A9312-11FF-C70B-9AC7-56684CD0A6FD}"/>
              </a:ext>
            </a:extLst>
          </p:cNvPr>
          <p:cNvSpPr txBox="1"/>
          <p:nvPr/>
        </p:nvSpPr>
        <p:spPr>
          <a:xfrm>
            <a:off x="6149188" y="5296176"/>
            <a:ext cx="17106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histmap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246" name="TextBox 245">
            <a:extLst>
              <a:ext uri="{FF2B5EF4-FFF2-40B4-BE49-F238E27FC236}">
                <a16:creationId xmlns:a16="http://schemas.microsoft.com/office/drawing/2014/main" id="{96B60D9F-A937-13E0-A3B1-A34C1C6262D7}"/>
              </a:ext>
            </a:extLst>
          </p:cNvPr>
          <p:cNvSpPr txBox="1"/>
          <p:nvPr/>
        </p:nvSpPr>
        <p:spPr>
          <a:xfrm>
            <a:off x="6161628" y="5588533"/>
            <a:ext cx="17106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jointplot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id="{8AA239D2-C937-1F64-6450-88574C91F77C}"/>
              </a:ext>
            </a:extLst>
          </p:cNvPr>
          <p:cNvSpPr txBox="1"/>
          <p:nvPr/>
        </p:nvSpPr>
        <p:spPr>
          <a:xfrm>
            <a:off x="6155408" y="5880893"/>
            <a:ext cx="17106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kdeplot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 (…=[…])</a:t>
            </a:r>
          </a:p>
        </p:txBody>
      </p:sp>
      <p:sp>
        <p:nvSpPr>
          <p:cNvPr id="248" name="TextBox 247">
            <a:extLst>
              <a:ext uri="{FF2B5EF4-FFF2-40B4-BE49-F238E27FC236}">
                <a16:creationId xmlns:a16="http://schemas.microsoft.com/office/drawing/2014/main" id="{1078ECB2-0104-7174-0CAF-E29C261145F3}"/>
              </a:ext>
            </a:extLst>
          </p:cNvPr>
          <p:cNvSpPr txBox="1"/>
          <p:nvPr/>
        </p:nvSpPr>
        <p:spPr>
          <a:xfrm>
            <a:off x="6158518" y="6173251"/>
            <a:ext cx="17106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lineplot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3F84A85B-97E7-240F-7076-25CB8A38AE27}"/>
              </a:ext>
            </a:extLst>
          </p:cNvPr>
          <p:cNvSpPr txBox="1"/>
          <p:nvPr/>
        </p:nvSpPr>
        <p:spPr>
          <a:xfrm>
            <a:off x="6170958" y="6465610"/>
            <a:ext cx="17106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lmplot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1B00689F-E3DD-A7CB-D7B1-788A91684517}"/>
              </a:ext>
            </a:extLst>
          </p:cNvPr>
          <p:cNvSpPr txBox="1"/>
          <p:nvPr/>
        </p:nvSpPr>
        <p:spPr>
          <a:xfrm>
            <a:off x="1843475" y="2061203"/>
            <a:ext cx="349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اضافه کردن نوشته در نقاط انتخابی نمودار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51" name="TextBox 250">
            <a:extLst>
              <a:ext uri="{FF2B5EF4-FFF2-40B4-BE49-F238E27FC236}">
                <a16:creationId xmlns:a16="http://schemas.microsoft.com/office/drawing/2014/main" id="{E1C1FC27-998D-D81B-CF86-ADC1E58C02FC}"/>
              </a:ext>
            </a:extLst>
          </p:cNvPr>
          <p:cNvSpPr txBox="1"/>
          <p:nvPr/>
        </p:nvSpPr>
        <p:spPr>
          <a:xfrm>
            <a:off x="938600" y="2308853"/>
            <a:ext cx="349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تعین محدوده یا تنظیمات نمایش محورها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52" name="TextBox 251">
            <a:extLst>
              <a:ext uri="{FF2B5EF4-FFF2-40B4-BE49-F238E27FC236}">
                <a16:creationId xmlns:a16="http://schemas.microsoft.com/office/drawing/2014/main" id="{AC86BD7E-E0E6-829C-B496-D1F66A13551F}"/>
              </a:ext>
            </a:extLst>
          </p:cNvPr>
          <p:cNvSpPr txBox="1"/>
          <p:nvPr/>
        </p:nvSpPr>
        <p:spPr>
          <a:xfrm>
            <a:off x="1719650" y="2623178"/>
            <a:ext cx="349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رسم نمودار ستونی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53" name="TextBox 252">
            <a:extLst>
              <a:ext uri="{FF2B5EF4-FFF2-40B4-BE49-F238E27FC236}">
                <a16:creationId xmlns:a16="http://schemas.microsoft.com/office/drawing/2014/main" id="{1C3F1218-A819-E671-E431-E165E744DA28}"/>
              </a:ext>
            </a:extLst>
          </p:cNvPr>
          <p:cNvSpPr txBox="1"/>
          <p:nvPr/>
        </p:nvSpPr>
        <p:spPr>
          <a:xfrm>
            <a:off x="1281500" y="2947028"/>
            <a:ext cx="3719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رسم ن</a:t>
            </a:r>
            <a:r>
              <a:rPr lang="fa-IR" sz="2400" dirty="0">
                <a:solidFill>
                  <a:srgbClr val="92D050"/>
                </a:solidFill>
              </a:rPr>
              <a:t>م</a:t>
            </a:r>
            <a:r>
              <a:rPr lang="en-US" sz="2400" dirty="0">
                <a:solidFill>
                  <a:srgbClr val="92D050"/>
                </a:solidFill>
              </a:rPr>
              <a:t>ودار جعبه ای برای نمایش توزیع داده ها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7541CC01-71E6-0662-AE5F-C18803A77EFB}"/>
              </a:ext>
            </a:extLst>
          </p:cNvPr>
          <p:cNvSpPr txBox="1"/>
          <p:nvPr/>
        </p:nvSpPr>
        <p:spPr>
          <a:xfrm>
            <a:off x="690950" y="3204203"/>
            <a:ext cx="349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پاک کردن محور فعال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D6EC45A5-E289-5EA7-6DD0-FEA4FD28AA09}"/>
              </a:ext>
            </a:extLst>
          </p:cNvPr>
          <p:cNvSpPr txBox="1"/>
          <p:nvPr/>
        </p:nvSpPr>
        <p:spPr>
          <a:xfrm>
            <a:off x="700475" y="3499478"/>
            <a:ext cx="1548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پاک کردن شکل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64E86531-04DE-08A5-5CCA-3F8CB74F89B5}"/>
              </a:ext>
            </a:extLst>
          </p:cNvPr>
          <p:cNvSpPr txBox="1"/>
          <p:nvPr/>
        </p:nvSpPr>
        <p:spPr>
          <a:xfrm>
            <a:off x="1043375" y="3794753"/>
            <a:ext cx="349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تنظیم محدوده رنگی برای نمودار ها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B75A41AA-3891-0805-DBBF-104EF02E1194}"/>
              </a:ext>
            </a:extLst>
          </p:cNvPr>
          <p:cNvSpPr txBox="1"/>
          <p:nvPr/>
        </p:nvSpPr>
        <p:spPr>
          <a:xfrm>
            <a:off x="1167200" y="4099553"/>
            <a:ext cx="349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اضافه کردن نوار رنگی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58" name="TextBox 257">
            <a:extLst>
              <a:ext uri="{FF2B5EF4-FFF2-40B4-BE49-F238E27FC236}">
                <a16:creationId xmlns:a16="http://schemas.microsoft.com/office/drawing/2014/main" id="{179C00D3-CC5D-2979-7655-CC35028A9E3A}"/>
              </a:ext>
            </a:extLst>
          </p:cNvPr>
          <p:cNvSpPr txBox="1"/>
          <p:nvPr/>
        </p:nvSpPr>
        <p:spPr>
          <a:xfrm>
            <a:off x="1567250" y="4385303"/>
            <a:ext cx="349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رسم منحنی هم مقدار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7B6C5D39-8E55-859B-1626-4C9A44F2B553}"/>
              </a:ext>
            </a:extLst>
          </p:cNvPr>
          <p:cNvSpPr txBox="1"/>
          <p:nvPr/>
        </p:nvSpPr>
        <p:spPr>
          <a:xfrm>
            <a:off x="1614875" y="4680578"/>
            <a:ext cx="349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رسم نمودار خطی با خط های عمودی وافقی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DF854BD3-D546-94C1-A2C0-60904361F487}"/>
              </a:ext>
            </a:extLst>
          </p:cNvPr>
          <p:cNvSpPr txBox="1"/>
          <p:nvPr/>
        </p:nvSpPr>
        <p:spPr>
          <a:xfrm>
            <a:off x="1595825" y="4994903"/>
            <a:ext cx="349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ساخت یک شکل جدید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61" name="TextBox 260">
            <a:extLst>
              <a:ext uri="{FF2B5EF4-FFF2-40B4-BE49-F238E27FC236}">
                <a16:creationId xmlns:a16="http://schemas.microsoft.com/office/drawing/2014/main" id="{6D66CCD4-1896-678C-7235-063D86A179D1}"/>
              </a:ext>
            </a:extLst>
          </p:cNvPr>
          <p:cNvSpPr txBox="1"/>
          <p:nvPr/>
        </p:nvSpPr>
        <p:spPr>
          <a:xfrm>
            <a:off x="919550" y="5299703"/>
            <a:ext cx="349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رسم ناحیه پر شده بین منحنی ها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F004736F-6359-A04A-4209-B353AE8E90BB}"/>
              </a:ext>
            </a:extLst>
          </p:cNvPr>
          <p:cNvSpPr txBox="1"/>
          <p:nvPr/>
        </p:nvSpPr>
        <p:spPr>
          <a:xfrm>
            <a:off x="1995875" y="5604503"/>
            <a:ext cx="349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پر کردن بین دو منحنی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63" name="TextBox 262">
            <a:extLst>
              <a:ext uri="{FF2B5EF4-FFF2-40B4-BE49-F238E27FC236}">
                <a16:creationId xmlns:a16="http://schemas.microsoft.com/office/drawing/2014/main" id="{F56D611B-F1A4-6FBD-9B78-74881D8E719E}"/>
              </a:ext>
            </a:extLst>
          </p:cNvPr>
          <p:cNvSpPr txBox="1"/>
          <p:nvPr/>
        </p:nvSpPr>
        <p:spPr>
          <a:xfrm>
            <a:off x="795725" y="5890253"/>
            <a:ext cx="349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اضافه کردن شبکه به نمودار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id="{C04D11D3-6E21-9B10-9E63-78780EB61D15}"/>
              </a:ext>
            </a:extLst>
          </p:cNvPr>
          <p:cNvSpPr txBox="1"/>
          <p:nvPr/>
        </p:nvSpPr>
        <p:spPr>
          <a:xfrm>
            <a:off x="976700" y="6166478"/>
            <a:ext cx="4183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رسم نمودار ستونی که توزیع فراوانی را نشان می دهد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B5FC4040-11D1-B7CB-1125-DB7601644141}"/>
              </a:ext>
            </a:extLst>
          </p:cNvPr>
          <p:cNvSpPr txBox="1"/>
          <p:nvPr/>
        </p:nvSpPr>
        <p:spPr>
          <a:xfrm>
            <a:off x="1148150" y="6471278"/>
            <a:ext cx="4412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نمایش تصویر یا داده های ماتریسی به صورت پیکسل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509774C7-8210-6F69-7396-604A4FDCF320}"/>
              </a:ext>
            </a:extLst>
          </p:cNvPr>
          <p:cNvSpPr txBox="1"/>
          <p:nvPr/>
        </p:nvSpPr>
        <p:spPr>
          <a:xfrm>
            <a:off x="7575581" y="1980338"/>
            <a:ext cx="349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تنظیم استایل گراف ها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67" name="TextBox 266">
            <a:extLst>
              <a:ext uri="{FF2B5EF4-FFF2-40B4-BE49-F238E27FC236}">
                <a16:creationId xmlns:a16="http://schemas.microsoft.com/office/drawing/2014/main" id="{158E7B8D-59D2-FA4B-98F1-C374212D22A4}"/>
              </a:ext>
            </a:extLst>
          </p:cNvPr>
          <p:cNvSpPr txBox="1"/>
          <p:nvPr/>
        </p:nvSpPr>
        <p:spPr>
          <a:xfrm>
            <a:off x="7295663" y="2334901"/>
            <a:ext cx="48963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000" b="1" dirty="0">
                <a:solidFill>
                  <a:srgbClr val="92D050"/>
                </a:solidFill>
              </a:rPr>
              <a:t>نمودار میله ای برای نمایش میانگین یک متغییر بر حسب دسته ها</a:t>
            </a:r>
            <a:r>
              <a:rPr lang="en-US" sz="2000" b="1" dirty="0">
                <a:solidFill>
                  <a:srgbClr val="FF0000"/>
                </a:solidFill>
              </a:rPr>
              <a:t>:.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8F640240-F23D-A3B3-A338-64616F94D685}"/>
              </a:ext>
            </a:extLst>
          </p:cNvPr>
          <p:cNvSpPr txBox="1"/>
          <p:nvPr/>
        </p:nvSpPr>
        <p:spPr>
          <a:xfrm>
            <a:off x="7354757" y="2608599"/>
            <a:ext cx="4837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نمودار جعبه ای برای نمایش توزیع داده ها و نقاط پرت</a:t>
            </a:r>
            <a:r>
              <a:rPr lang="en-US" sz="2400" b="1" dirty="0">
                <a:solidFill>
                  <a:srgbClr val="FF0000"/>
                </a:solidFill>
              </a:rPr>
              <a:t>:.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269" name="TextBox 268">
            <a:extLst>
              <a:ext uri="{FF2B5EF4-FFF2-40B4-BE49-F238E27FC236}">
                <a16:creationId xmlns:a16="http://schemas.microsoft.com/office/drawing/2014/main" id="{69D3C0AE-3592-4A32-0043-B4C53608929D}"/>
              </a:ext>
            </a:extLst>
          </p:cNvPr>
          <p:cNvSpPr txBox="1"/>
          <p:nvPr/>
        </p:nvSpPr>
        <p:spPr>
          <a:xfrm>
            <a:off x="7298773" y="2897848"/>
            <a:ext cx="4416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b="1" dirty="0">
                <a:solidFill>
                  <a:srgbClr val="92D050"/>
                </a:solidFill>
              </a:rPr>
              <a:t>نمودار چند منظوره برای داده های دسته بندی شده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716FE1F5-E87A-2982-A48D-EA3045A60747}"/>
              </a:ext>
            </a:extLst>
          </p:cNvPr>
          <p:cNvSpPr txBox="1"/>
          <p:nvPr/>
        </p:nvSpPr>
        <p:spPr>
          <a:xfrm>
            <a:off x="7679773" y="3231223"/>
            <a:ext cx="349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b="1" dirty="0">
                <a:solidFill>
                  <a:srgbClr val="92D050"/>
                </a:solidFill>
              </a:rPr>
              <a:t>خوشه بندی داده ها با نمودار حرارتی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71" name="TextBox 270">
            <a:extLst>
              <a:ext uri="{FF2B5EF4-FFF2-40B4-BE49-F238E27FC236}">
                <a16:creationId xmlns:a16="http://schemas.microsoft.com/office/drawing/2014/main" id="{7DE784B7-D3FB-ED3F-C27C-9B6993BD348F}"/>
              </a:ext>
            </a:extLst>
          </p:cNvPr>
          <p:cNvSpPr txBox="1"/>
          <p:nvPr/>
        </p:nvSpPr>
        <p:spPr>
          <a:xfrm>
            <a:off x="7542924" y="3504921"/>
            <a:ext cx="349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b="1" dirty="0">
                <a:solidFill>
                  <a:srgbClr val="92D050"/>
                </a:solidFill>
              </a:rPr>
              <a:t>شمارش تعداد نمونه در هر دسته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72" name="TextBox 271">
            <a:extLst>
              <a:ext uri="{FF2B5EF4-FFF2-40B4-BE49-F238E27FC236}">
                <a16:creationId xmlns:a16="http://schemas.microsoft.com/office/drawing/2014/main" id="{D81E7D04-5190-6B4E-71DB-E427E2B3EA06}"/>
              </a:ext>
            </a:extLst>
          </p:cNvPr>
          <p:cNvSpPr txBox="1"/>
          <p:nvPr/>
        </p:nvSpPr>
        <p:spPr>
          <a:xfrm>
            <a:off x="7113716" y="3775508"/>
            <a:ext cx="349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b="1" dirty="0">
                <a:solidFill>
                  <a:srgbClr val="92D050"/>
                </a:solidFill>
              </a:rPr>
              <a:t>حذف یا پنهان کردن خطوط کناری نمودار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73" name="TextBox 272">
            <a:extLst>
              <a:ext uri="{FF2B5EF4-FFF2-40B4-BE49-F238E27FC236}">
                <a16:creationId xmlns:a16="http://schemas.microsoft.com/office/drawing/2014/main" id="{AB41DDCA-A23C-ECA5-5C44-98421F0CD61E}"/>
              </a:ext>
            </a:extLst>
          </p:cNvPr>
          <p:cNvSpPr txBox="1"/>
          <p:nvPr/>
        </p:nvSpPr>
        <p:spPr>
          <a:xfrm>
            <a:off x="7290997" y="4083419"/>
            <a:ext cx="349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b="1" dirty="0">
                <a:solidFill>
                  <a:srgbClr val="92D050"/>
                </a:solidFill>
              </a:rPr>
              <a:t>نمایش توزیع داده ها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74" name="TextBox 273">
            <a:extLst>
              <a:ext uri="{FF2B5EF4-FFF2-40B4-BE49-F238E27FC236}">
                <a16:creationId xmlns:a16="http://schemas.microsoft.com/office/drawing/2014/main" id="{08171811-28DD-03B7-8ADB-4DF968949E96}"/>
              </a:ext>
            </a:extLst>
          </p:cNvPr>
          <p:cNvSpPr txBox="1"/>
          <p:nvPr/>
        </p:nvSpPr>
        <p:spPr>
          <a:xfrm>
            <a:off x="7393634" y="4372668"/>
            <a:ext cx="349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b="1" dirty="0">
                <a:solidFill>
                  <a:srgbClr val="92D050"/>
                </a:solidFill>
              </a:rPr>
              <a:t>نمایش تابع توزیع تجمعی تجربی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0B930D19-9B07-A76B-C60D-C4E90A6CC787}"/>
              </a:ext>
            </a:extLst>
          </p:cNvPr>
          <p:cNvSpPr txBox="1"/>
          <p:nvPr/>
        </p:nvSpPr>
        <p:spPr>
          <a:xfrm>
            <a:off x="7486940" y="4680579"/>
            <a:ext cx="349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b="1" dirty="0">
                <a:solidFill>
                  <a:srgbClr val="92D050"/>
                </a:solidFill>
              </a:rPr>
              <a:t>تقسیم نمودار به زیر بخش ها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68E58624-0F07-8360-B29A-F7CBCE32D3CC}"/>
              </a:ext>
            </a:extLst>
          </p:cNvPr>
          <p:cNvSpPr txBox="1"/>
          <p:nvPr/>
        </p:nvSpPr>
        <p:spPr>
          <a:xfrm>
            <a:off x="7430957" y="4988488"/>
            <a:ext cx="349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b="1" dirty="0">
                <a:solidFill>
                  <a:srgbClr val="92D050"/>
                </a:solidFill>
              </a:rPr>
              <a:t>نمایش ماتریس یا داده های جدولی با رنگ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9ECA3092-4D50-8249-CE81-D96E48AECEF6}"/>
              </a:ext>
            </a:extLst>
          </p:cNvPr>
          <p:cNvSpPr txBox="1"/>
          <p:nvPr/>
        </p:nvSpPr>
        <p:spPr>
          <a:xfrm>
            <a:off x="7412295" y="5268407"/>
            <a:ext cx="349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b="1" dirty="0">
                <a:solidFill>
                  <a:srgbClr val="92D050"/>
                </a:solidFill>
              </a:rPr>
              <a:t>نمودار ستونی توزیع داده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78" name="TextBox 277">
            <a:extLst>
              <a:ext uri="{FF2B5EF4-FFF2-40B4-BE49-F238E27FC236}">
                <a16:creationId xmlns:a16="http://schemas.microsoft.com/office/drawing/2014/main" id="{84883D09-1252-1F18-66E1-07C6339C2651}"/>
              </a:ext>
            </a:extLst>
          </p:cNvPr>
          <p:cNvSpPr txBox="1"/>
          <p:nvPr/>
        </p:nvSpPr>
        <p:spPr>
          <a:xfrm>
            <a:off x="7458949" y="5566986"/>
            <a:ext cx="349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b="1" dirty="0">
                <a:solidFill>
                  <a:srgbClr val="92D050"/>
                </a:solidFill>
              </a:rPr>
              <a:t>نمودار ترکیبی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id="{4BCAB157-8263-8270-DC04-8B0B16BC1BFA}"/>
              </a:ext>
            </a:extLst>
          </p:cNvPr>
          <p:cNvSpPr txBox="1"/>
          <p:nvPr/>
        </p:nvSpPr>
        <p:spPr>
          <a:xfrm>
            <a:off x="7617569" y="5874897"/>
            <a:ext cx="349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b="1" dirty="0">
                <a:solidFill>
                  <a:srgbClr val="92D050"/>
                </a:solidFill>
              </a:rPr>
              <a:t>نمایش چگالی احتمالات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80" name="TextBox 279">
            <a:extLst>
              <a:ext uri="{FF2B5EF4-FFF2-40B4-BE49-F238E27FC236}">
                <a16:creationId xmlns:a16="http://schemas.microsoft.com/office/drawing/2014/main" id="{4BB2BD2A-245D-D864-A3B5-7A150A8E596F}"/>
              </a:ext>
            </a:extLst>
          </p:cNvPr>
          <p:cNvSpPr txBox="1"/>
          <p:nvPr/>
        </p:nvSpPr>
        <p:spPr>
          <a:xfrm>
            <a:off x="7402964" y="6182807"/>
            <a:ext cx="349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b="1" dirty="0">
                <a:solidFill>
                  <a:srgbClr val="92D050"/>
                </a:solidFill>
              </a:rPr>
              <a:t>رسم خطوط پیوسته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81" name="TextBox 280">
            <a:extLst>
              <a:ext uri="{FF2B5EF4-FFF2-40B4-BE49-F238E27FC236}">
                <a16:creationId xmlns:a16="http://schemas.microsoft.com/office/drawing/2014/main" id="{F858E780-F74C-696F-1251-2F2B2A6E4920}"/>
              </a:ext>
            </a:extLst>
          </p:cNvPr>
          <p:cNvSpPr txBox="1"/>
          <p:nvPr/>
        </p:nvSpPr>
        <p:spPr>
          <a:xfrm>
            <a:off x="7300328" y="6462725"/>
            <a:ext cx="349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b="1" dirty="0">
                <a:solidFill>
                  <a:srgbClr val="92D050"/>
                </a:solidFill>
              </a:rPr>
              <a:t>پیش بینی مقدار خطی روی داده ها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82" name="TextBox 281">
            <a:extLst>
              <a:ext uri="{FF2B5EF4-FFF2-40B4-BE49-F238E27FC236}">
                <a16:creationId xmlns:a16="http://schemas.microsoft.com/office/drawing/2014/main" id="{C4F021DD-D13F-7230-B8F2-C690D4B8E4EB}"/>
              </a:ext>
            </a:extLst>
          </p:cNvPr>
          <p:cNvSpPr txBox="1"/>
          <p:nvPr/>
        </p:nvSpPr>
        <p:spPr>
          <a:xfrm>
            <a:off x="124695" y="2020190"/>
            <a:ext cx="1091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legend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83" name="TextBox 282">
            <a:extLst>
              <a:ext uri="{FF2B5EF4-FFF2-40B4-BE49-F238E27FC236}">
                <a16:creationId xmlns:a16="http://schemas.microsoft.com/office/drawing/2014/main" id="{6D9F2B7E-72AA-F552-F179-94D1235520BB}"/>
              </a:ext>
            </a:extLst>
          </p:cNvPr>
          <p:cNvSpPr txBox="1"/>
          <p:nvPr/>
        </p:nvSpPr>
        <p:spPr>
          <a:xfrm>
            <a:off x="124696" y="2312548"/>
            <a:ext cx="1371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loglog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284" name="TextBox 283">
            <a:extLst>
              <a:ext uri="{FF2B5EF4-FFF2-40B4-BE49-F238E27FC236}">
                <a16:creationId xmlns:a16="http://schemas.microsoft.com/office/drawing/2014/main" id="{9E4C64E9-70DC-C814-22BA-ED74DAFB44B5}"/>
              </a:ext>
            </a:extLst>
          </p:cNvPr>
          <p:cNvSpPr txBox="1"/>
          <p:nvPr/>
        </p:nvSpPr>
        <p:spPr>
          <a:xfrm>
            <a:off x="124696" y="2604907"/>
            <a:ext cx="9610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pie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([…])</a:t>
            </a:r>
          </a:p>
        </p:txBody>
      </p:sp>
      <p:sp>
        <p:nvSpPr>
          <p:cNvPr id="285" name="TextBox 284">
            <a:extLst>
              <a:ext uri="{FF2B5EF4-FFF2-40B4-BE49-F238E27FC236}">
                <a16:creationId xmlns:a16="http://schemas.microsoft.com/office/drawing/2014/main" id="{D139A470-476C-3A7D-F92E-0B09A197CFB9}"/>
              </a:ext>
            </a:extLst>
          </p:cNvPr>
          <p:cNvSpPr txBox="1"/>
          <p:nvPr/>
        </p:nvSpPr>
        <p:spPr>
          <a:xfrm>
            <a:off x="124696" y="2897266"/>
            <a:ext cx="10916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plot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286" name="TextBox 285">
            <a:extLst>
              <a:ext uri="{FF2B5EF4-FFF2-40B4-BE49-F238E27FC236}">
                <a16:creationId xmlns:a16="http://schemas.microsoft.com/office/drawing/2014/main" id="{B8EA8DA0-23A8-F1CB-296F-4827B110B30E}"/>
              </a:ext>
            </a:extLst>
          </p:cNvPr>
          <p:cNvSpPr txBox="1"/>
          <p:nvPr/>
        </p:nvSpPr>
        <p:spPr>
          <a:xfrm>
            <a:off x="124695" y="3189625"/>
            <a:ext cx="17541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quiver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(…,…,…,…)</a:t>
            </a:r>
          </a:p>
        </p:txBody>
      </p:sp>
      <p:sp>
        <p:nvSpPr>
          <p:cNvPr id="287" name="TextBox 286">
            <a:extLst>
              <a:ext uri="{FF2B5EF4-FFF2-40B4-BE49-F238E27FC236}">
                <a16:creationId xmlns:a16="http://schemas.microsoft.com/office/drawing/2014/main" id="{F5CE422F-EBDB-A2E0-4532-16B15C4FB9BD}"/>
              </a:ext>
            </a:extLst>
          </p:cNvPr>
          <p:cNvSpPr txBox="1"/>
          <p:nvPr/>
        </p:nvSpPr>
        <p:spPr>
          <a:xfrm>
            <a:off x="124696" y="3481984"/>
            <a:ext cx="17541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savefig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88" name="TextBox 287">
            <a:extLst>
              <a:ext uri="{FF2B5EF4-FFF2-40B4-BE49-F238E27FC236}">
                <a16:creationId xmlns:a16="http://schemas.microsoft.com/office/drawing/2014/main" id="{6D1095DC-F039-26F5-B95E-FA1E64B50B75}"/>
              </a:ext>
            </a:extLst>
          </p:cNvPr>
          <p:cNvSpPr txBox="1"/>
          <p:nvPr/>
        </p:nvSpPr>
        <p:spPr>
          <a:xfrm>
            <a:off x="124696" y="3765013"/>
            <a:ext cx="13062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scatter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289" name="TextBox 288">
            <a:extLst>
              <a:ext uri="{FF2B5EF4-FFF2-40B4-BE49-F238E27FC236}">
                <a16:creationId xmlns:a16="http://schemas.microsoft.com/office/drawing/2014/main" id="{2A79EA2B-1DDB-8EBA-55F0-7EF8B99B4190}"/>
              </a:ext>
            </a:extLst>
          </p:cNvPr>
          <p:cNvSpPr txBox="1"/>
          <p:nvPr/>
        </p:nvSpPr>
        <p:spPr>
          <a:xfrm>
            <a:off x="124695" y="4066702"/>
            <a:ext cx="16048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semilogx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290" name="TextBox 289">
            <a:extLst>
              <a:ext uri="{FF2B5EF4-FFF2-40B4-BE49-F238E27FC236}">
                <a16:creationId xmlns:a16="http://schemas.microsoft.com/office/drawing/2014/main" id="{F7176065-ECC2-D9F4-B8BD-5CE520831624}"/>
              </a:ext>
            </a:extLst>
          </p:cNvPr>
          <p:cNvSpPr txBox="1"/>
          <p:nvPr/>
        </p:nvSpPr>
        <p:spPr>
          <a:xfrm>
            <a:off x="124696" y="4368391"/>
            <a:ext cx="16328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semilogy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291" name="TextBox 290">
            <a:extLst>
              <a:ext uri="{FF2B5EF4-FFF2-40B4-BE49-F238E27FC236}">
                <a16:creationId xmlns:a16="http://schemas.microsoft.com/office/drawing/2014/main" id="{0C650A91-831C-919B-25FA-8C4E25AE1DBF}"/>
              </a:ext>
            </a:extLst>
          </p:cNvPr>
          <p:cNvSpPr txBox="1"/>
          <p:nvPr/>
        </p:nvSpPr>
        <p:spPr>
          <a:xfrm>
            <a:off x="124696" y="4660750"/>
            <a:ext cx="10077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show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92" name="TextBox 291">
            <a:extLst>
              <a:ext uri="{FF2B5EF4-FFF2-40B4-BE49-F238E27FC236}">
                <a16:creationId xmlns:a16="http://schemas.microsoft.com/office/drawing/2014/main" id="{5271A3B6-CABF-B7E1-45A6-24F9A80DAB68}"/>
              </a:ext>
            </a:extLst>
          </p:cNvPr>
          <p:cNvSpPr txBox="1"/>
          <p:nvPr/>
        </p:nvSpPr>
        <p:spPr>
          <a:xfrm>
            <a:off x="124696" y="4962440"/>
            <a:ext cx="12782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subplot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93" name="TextBox 292">
            <a:extLst>
              <a:ext uri="{FF2B5EF4-FFF2-40B4-BE49-F238E27FC236}">
                <a16:creationId xmlns:a16="http://schemas.microsoft.com/office/drawing/2014/main" id="{4B03A53B-9453-A012-3B70-913DC5A70865}"/>
              </a:ext>
            </a:extLst>
          </p:cNvPr>
          <p:cNvSpPr txBox="1"/>
          <p:nvPr/>
        </p:nvSpPr>
        <p:spPr>
          <a:xfrm>
            <a:off x="124696" y="5264130"/>
            <a:ext cx="12782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subplots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94" name="TextBox 293">
            <a:extLst>
              <a:ext uri="{FF2B5EF4-FFF2-40B4-BE49-F238E27FC236}">
                <a16:creationId xmlns:a16="http://schemas.microsoft.com/office/drawing/2014/main" id="{5FBF1AF6-C218-BA93-583F-D7EAC35ED395}"/>
              </a:ext>
            </a:extLst>
          </p:cNvPr>
          <p:cNvSpPr txBox="1"/>
          <p:nvPr/>
        </p:nvSpPr>
        <p:spPr>
          <a:xfrm>
            <a:off x="124696" y="5556490"/>
            <a:ext cx="12782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subtitle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95" name="TextBox 294">
            <a:extLst>
              <a:ext uri="{FF2B5EF4-FFF2-40B4-BE49-F238E27FC236}">
                <a16:creationId xmlns:a16="http://schemas.microsoft.com/office/drawing/2014/main" id="{61306BE6-A7C8-73BD-3E42-0FC83E3BC57C}"/>
              </a:ext>
            </a:extLst>
          </p:cNvPr>
          <p:cNvSpPr txBox="1"/>
          <p:nvPr/>
        </p:nvSpPr>
        <p:spPr>
          <a:xfrm>
            <a:off x="124695" y="5858180"/>
            <a:ext cx="13622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text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(…,…,…)</a:t>
            </a:r>
          </a:p>
        </p:txBody>
      </p:sp>
      <p:sp>
        <p:nvSpPr>
          <p:cNvPr id="296" name="TextBox 295">
            <a:extLst>
              <a:ext uri="{FF2B5EF4-FFF2-40B4-BE49-F238E27FC236}">
                <a16:creationId xmlns:a16="http://schemas.microsoft.com/office/drawing/2014/main" id="{8A7BE02A-5399-96FE-C2A6-5CB2E96FED6A}"/>
              </a:ext>
            </a:extLst>
          </p:cNvPr>
          <p:cNvSpPr txBox="1"/>
          <p:nvPr/>
        </p:nvSpPr>
        <p:spPr>
          <a:xfrm>
            <a:off x="124695" y="6452321"/>
            <a:ext cx="162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tight_layout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97" name="TextBox 296">
            <a:extLst>
              <a:ext uri="{FF2B5EF4-FFF2-40B4-BE49-F238E27FC236}">
                <a16:creationId xmlns:a16="http://schemas.microsoft.com/office/drawing/2014/main" id="{28BB9806-E6E0-4E94-D1BB-64912D136217}"/>
              </a:ext>
            </a:extLst>
          </p:cNvPr>
          <p:cNvSpPr txBox="1"/>
          <p:nvPr/>
        </p:nvSpPr>
        <p:spPr>
          <a:xfrm>
            <a:off x="124697" y="6153459"/>
            <a:ext cx="883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title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98" name="TextBox 297">
            <a:extLst>
              <a:ext uri="{FF2B5EF4-FFF2-40B4-BE49-F238E27FC236}">
                <a16:creationId xmlns:a16="http://schemas.microsoft.com/office/drawing/2014/main" id="{9EDB46DD-96BD-7207-CC6F-CBDC75A291A1}"/>
              </a:ext>
            </a:extLst>
          </p:cNvPr>
          <p:cNvSpPr txBox="1"/>
          <p:nvPr/>
        </p:nvSpPr>
        <p:spPr>
          <a:xfrm>
            <a:off x="6155375" y="2026410"/>
            <a:ext cx="16204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load_dataset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99" name="TextBox 298">
            <a:extLst>
              <a:ext uri="{FF2B5EF4-FFF2-40B4-BE49-F238E27FC236}">
                <a16:creationId xmlns:a16="http://schemas.microsoft.com/office/drawing/2014/main" id="{F4F31BA3-A08F-EC1B-6490-6DE46A6BCE65}"/>
              </a:ext>
            </a:extLst>
          </p:cNvPr>
          <p:cNvSpPr txBox="1"/>
          <p:nvPr/>
        </p:nvSpPr>
        <p:spPr>
          <a:xfrm>
            <a:off x="6158486" y="2318769"/>
            <a:ext cx="17292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move_legned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300" name="TextBox 299">
            <a:extLst>
              <a:ext uri="{FF2B5EF4-FFF2-40B4-BE49-F238E27FC236}">
                <a16:creationId xmlns:a16="http://schemas.microsoft.com/office/drawing/2014/main" id="{71A36809-1735-12E3-6721-C010DF95E9EB}"/>
              </a:ext>
            </a:extLst>
          </p:cNvPr>
          <p:cNvSpPr txBox="1"/>
          <p:nvPr/>
        </p:nvSpPr>
        <p:spPr>
          <a:xfrm>
            <a:off x="6161596" y="2611128"/>
            <a:ext cx="17292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pairplot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301" name="TextBox 300">
            <a:extLst>
              <a:ext uri="{FF2B5EF4-FFF2-40B4-BE49-F238E27FC236}">
                <a16:creationId xmlns:a16="http://schemas.microsoft.com/office/drawing/2014/main" id="{1706EC4A-A547-5CAE-1819-897DE2436A37}"/>
              </a:ext>
            </a:extLst>
          </p:cNvPr>
          <p:cNvSpPr txBox="1"/>
          <p:nvPr/>
        </p:nvSpPr>
        <p:spPr>
          <a:xfrm>
            <a:off x="6164706" y="2903487"/>
            <a:ext cx="13778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palette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302" name="TextBox 301">
            <a:extLst>
              <a:ext uri="{FF2B5EF4-FFF2-40B4-BE49-F238E27FC236}">
                <a16:creationId xmlns:a16="http://schemas.microsoft.com/office/drawing/2014/main" id="{69FE0393-BD8A-859C-F712-8D9E9DC20E6B}"/>
              </a:ext>
            </a:extLst>
          </p:cNvPr>
          <p:cNvSpPr txBox="1"/>
          <p:nvPr/>
        </p:nvSpPr>
        <p:spPr>
          <a:xfrm>
            <a:off x="6167816" y="3195847"/>
            <a:ext cx="13778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pointplot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303" name="TextBox 302">
            <a:extLst>
              <a:ext uri="{FF2B5EF4-FFF2-40B4-BE49-F238E27FC236}">
                <a16:creationId xmlns:a16="http://schemas.microsoft.com/office/drawing/2014/main" id="{DDCBE2B5-CE45-4019-B19C-89CEE48C678F}"/>
              </a:ext>
            </a:extLst>
          </p:cNvPr>
          <p:cNvSpPr txBox="1"/>
          <p:nvPr/>
        </p:nvSpPr>
        <p:spPr>
          <a:xfrm>
            <a:off x="6170927" y="3488207"/>
            <a:ext cx="13778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replot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304" name="TextBox 303">
            <a:extLst>
              <a:ext uri="{FF2B5EF4-FFF2-40B4-BE49-F238E27FC236}">
                <a16:creationId xmlns:a16="http://schemas.microsoft.com/office/drawing/2014/main" id="{B975DAC5-F075-0ED7-4BCC-092B7D72161B}"/>
              </a:ext>
            </a:extLst>
          </p:cNvPr>
          <p:cNvSpPr txBox="1"/>
          <p:nvPr/>
        </p:nvSpPr>
        <p:spPr>
          <a:xfrm>
            <a:off x="6167816" y="3783676"/>
            <a:ext cx="13778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residplot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305" name="TextBox 304">
            <a:extLst>
              <a:ext uri="{FF2B5EF4-FFF2-40B4-BE49-F238E27FC236}">
                <a16:creationId xmlns:a16="http://schemas.microsoft.com/office/drawing/2014/main" id="{FE7BFBB4-E7D3-FF4B-A84A-6F044B00D72D}"/>
              </a:ext>
            </a:extLst>
          </p:cNvPr>
          <p:cNvSpPr txBox="1"/>
          <p:nvPr/>
        </p:nvSpPr>
        <p:spPr>
          <a:xfrm>
            <a:off x="6170927" y="4066704"/>
            <a:ext cx="13778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rugplot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306" name="TextBox 305">
            <a:extLst>
              <a:ext uri="{FF2B5EF4-FFF2-40B4-BE49-F238E27FC236}">
                <a16:creationId xmlns:a16="http://schemas.microsoft.com/office/drawing/2014/main" id="{FC80D567-B508-CBBA-4895-7F659A177B55}"/>
              </a:ext>
            </a:extLst>
          </p:cNvPr>
          <p:cNvSpPr txBox="1"/>
          <p:nvPr/>
        </p:nvSpPr>
        <p:spPr>
          <a:xfrm>
            <a:off x="6174038" y="4368393"/>
            <a:ext cx="14617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scatterplot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307" name="TextBox 306">
            <a:extLst>
              <a:ext uri="{FF2B5EF4-FFF2-40B4-BE49-F238E27FC236}">
                <a16:creationId xmlns:a16="http://schemas.microsoft.com/office/drawing/2014/main" id="{218BA4A1-9041-E159-E3BA-D16B4CAAC582}"/>
              </a:ext>
            </a:extLst>
          </p:cNvPr>
          <p:cNvSpPr txBox="1"/>
          <p:nvPr/>
        </p:nvSpPr>
        <p:spPr>
          <a:xfrm>
            <a:off x="6177148" y="4660752"/>
            <a:ext cx="14617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set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308" name="TextBox 307">
            <a:extLst>
              <a:ext uri="{FF2B5EF4-FFF2-40B4-BE49-F238E27FC236}">
                <a16:creationId xmlns:a16="http://schemas.microsoft.com/office/drawing/2014/main" id="{12D75464-6E8E-3E2D-4736-5046B5C4B7FC}"/>
              </a:ext>
            </a:extLst>
          </p:cNvPr>
          <p:cNvSpPr txBox="1"/>
          <p:nvPr/>
        </p:nvSpPr>
        <p:spPr>
          <a:xfrm>
            <a:off x="6180257" y="4962441"/>
            <a:ext cx="18194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set_context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309" name="TextBox 308">
            <a:extLst>
              <a:ext uri="{FF2B5EF4-FFF2-40B4-BE49-F238E27FC236}">
                <a16:creationId xmlns:a16="http://schemas.microsoft.com/office/drawing/2014/main" id="{A919CCD9-A3E3-2B02-EAC6-0DB542545801}"/>
              </a:ext>
            </a:extLst>
          </p:cNvPr>
          <p:cNvSpPr txBox="1"/>
          <p:nvPr/>
        </p:nvSpPr>
        <p:spPr>
          <a:xfrm>
            <a:off x="6180259" y="5261020"/>
            <a:ext cx="15395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set_palette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310" name="TextBox 309">
            <a:extLst>
              <a:ext uri="{FF2B5EF4-FFF2-40B4-BE49-F238E27FC236}">
                <a16:creationId xmlns:a16="http://schemas.microsoft.com/office/drawing/2014/main" id="{FD768693-9D0C-633A-12BA-C63EB83269A1}"/>
              </a:ext>
            </a:extLst>
          </p:cNvPr>
          <p:cNvSpPr txBox="1"/>
          <p:nvPr/>
        </p:nvSpPr>
        <p:spPr>
          <a:xfrm>
            <a:off x="6183370" y="5562708"/>
            <a:ext cx="15395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set_style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311" name="TextBox 310">
            <a:extLst>
              <a:ext uri="{FF2B5EF4-FFF2-40B4-BE49-F238E27FC236}">
                <a16:creationId xmlns:a16="http://schemas.microsoft.com/office/drawing/2014/main" id="{FD3BF660-202A-9906-6CC9-C0C1851E25B8}"/>
              </a:ext>
            </a:extLst>
          </p:cNvPr>
          <p:cNvSpPr txBox="1"/>
          <p:nvPr/>
        </p:nvSpPr>
        <p:spPr>
          <a:xfrm>
            <a:off x="6177150" y="5855066"/>
            <a:ext cx="15395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stripplot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312" name="TextBox 311">
            <a:extLst>
              <a:ext uri="{FF2B5EF4-FFF2-40B4-BE49-F238E27FC236}">
                <a16:creationId xmlns:a16="http://schemas.microsoft.com/office/drawing/2014/main" id="{A82D472D-C20C-CAFA-E309-CD3089D587F7}"/>
              </a:ext>
            </a:extLst>
          </p:cNvPr>
          <p:cNvSpPr txBox="1"/>
          <p:nvPr/>
        </p:nvSpPr>
        <p:spPr>
          <a:xfrm>
            <a:off x="6180260" y="6153457"/>
            <a:ext cx="15395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swarmplot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313" name="TextBox 312">
            <a:extLst>
              <a:ext uri="{FF2B5EF4-FFF2-40B4-BE49-F238E27FC236}">
                <a16:creationId xmlns:a16="http://schemas.microsoft.com/office/drawing/2014/main" id="{C12DFDEE-C637-16F7-FFE9-31C83DC67E14}"/>
              </a:ext>
            </a:extLst>
          </p:cNvPr>
          <p:cNvSpPr txBox="1"/>
          <p:nvPr/>
        </p:nvSpPr>
        <p:spPr>
          <a:xfrm>
            <a:off x="1062425" y="2004053"/>
            <a:ext cx="349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b="1" dirty="0">
                <a:solidFill>
                  <a:srgbClr val="92D050"/>
                </a:solidFill>
              </a:rPr>
              <a:t>نمایش راهنمای نمودار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14" name="TextBox 313">
            <a:extLst>
              <a:ext uri="{FF2B5EF4-FFF2-40B4-BE49-F238E27FC236}">
                <a16:creationId xmlns:a16="http://schemas.microsoft.com/office/drawing/2014/main" id="{280A1046-1A16-9A9F-E8B0-0CD8B2BBD173}"/>
              </a:ext>
            </a:extLst>
          </p:cNvPr>
          <p:cNvSpPr txBox="1"/>
          <p:nvPr/>
        </p:nvSpPr>
        <p:spPr>
          <a:xfrm>
            <a:off x="1233486" y="2333735"/>
            <a:ext cx="349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b="1" dirty="0">
                <a:solidFill>
                  <a:srgbClr val="92D050"/>
                </a:solidFill>
              </a:rPr>
              <a:t>نمودار لگاریتمی دوطرفه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15" name="TextBox 314">
            <a:extLst>
              <a:ext uri="{FF2B5EF4-FFF2-40B4-BE49-F238E27FC236}">
                <a16:creationId xmlns:a16="http://schemas.microsoft.com/office/drawing/2014/main" id="{08AC8152-0476-1A61-9FC2-6DA7050B2045}"/>
              </a:ext>
            </a:extLst>
          </p:cNvPr>
          <p:cNvSpPr txBox="1"/>
          <p:nvPr/>
        </p:nvSpPr>
        <p:spPr>
          <a:xfrm>
            <a:off x="916246" y="2622984"/>
            <a:ext cx="349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b="1" dirty="0">
                <a:solidFill>
                  <a:srgbClr val="92D050"/>
                </a:solidFill>
              </a:rPr>
              <a:t>رسم نمودار دایره ای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16" name="TextBox 315">
            <a:extLst>
              <a:ext uri="{FF2B5EF4-FFF2-40B4-BE49-F238E27FC236}">
                <a16:creationId xmlns:a16="http://schemas.microsoft.com/office/drawing/2014/main" id="{191FD38D-4AF7-FA81-0426-6D5B8E4B8409}"/>
              </a:ext>
            </a:extLst>
          </p:cNvPr>
          <p:cNvSpPr txBox="1"/>
          <p:nvPr/>
        </p:nvSpPr>
        <p:spPr>
          <a:xfrm>
            <a:off x="1056205" y="2893571"/>
            <a:ext cx="349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b="1" dirty="0">
                <a:solidFill>
                  <a:srgbClr val="92D050"/>
                </a:solidFill>
              </a:rPr>
              <a:t>رسم نمودار خطی ساده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17" name="TextBox 316">
            <a:extLst>
              <a:ext uri="{FF2B5EF4-FFF2-40B4-BE49-F238E27FC236}">
                <a16:creationId xmlns:a16="http://schemas.microsoft.com/office/drawing/2014/main" id="{EC0223A6-2563-7CFC-8244-6A0D4B969AD2}"/>
              </a:ext>
            </a:extLst>
          </p:cNvPr>
          <p:cNvSpPr txBox="1"/>
          <p:nvPr/>
        </p:nvSpPr>
        <p:spPr>
          <a:xfrm>
            <a:off x="1709348" y="3220143"/>
            <a:ext cx="349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b="1" dirty="0">
                <a:solidFill>
                  <a:srgbClr val="92D050"/>
                </a:solidFill>
              </a:rPr>
              <a:t>رسم بردار در یک میدان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18" name="TextBox 317">
            <a:extLst>
              <a:ext uri="{FF2B5EF4-FFF2-40B4-BE49-F238E27FC236}">
                <a16:creationId xmlns:a16="http://schemas.microsoft.com/office/drawing/2014/main" id="{A9640180-921C-8A41-FFCA-C7BB64087803}"/>
              </a:ext>
            </a:extLst>
          </p:cNvPr>
          <p:cNvSpPr txBox="1"/>
          <p:nvPr/>
        </p:nvSpPr>
        <p:spPr>
          <a:xfrm>
            <a:off x="1037543" y="3509391"/>
            <a:ext cx="349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b="1" dirty="0">
                <a:solidFill>
                  <a:srgbClr val="92D050"/>
                </a:solidFill>
              </a:rPr>
              <a:t>ذخیره نمودار در فایل تصویری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19" name="TextBox 318">
            <a:extLst>
              <a:ext uri="{FF2B5EF4-FFF2-40B4-BE49-F238E27FC236}">
                <a16:creationId xmlns:a16="http://schemas.microsoft.com/office/drawing/2014/main" id="{39BA563C-2C9C-47D5-7408-D591ACE05C3C}"/>
              </a:ext>
            </a:extLst>
          </p:cNvPr>
          <p:cNvSpPr txBox="1"/>
          <p:nvPr/>
        </p:nvSpPr>
        <p:spPr>
          <a:xfrm>
            <a:off x="1280140" y="3779979"/>
            <a:ext cx="349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b="1" dirty="0">
                <a:solidFill>
                  <a:srgbClr val="92D050"/>
                </a:solidFill>
              </a:rPr>
              <a:t>رسم نمودار نقاط پراکنده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20" name="TextBox 319">
            <a:extLst>
              <a:ext uri="{FF2B5EF4-FFF2-40B4-BE49-F238E27FC236}">
                <a16:creationId xmlns:a16="http://schemas.microsoft.com/office/drawing/2014/main" id="{33089679-2990-E979-E7A8-4E428FB3FFF6}"/>
              </a:ext>
            </a:extLst>
          </p:cNvPr>
          <p:cNvSpPr txBox="1"/>
          <p:nvPr/>
        </p:nvSpPr>
        <p:spPr>
          <a:xfrm>
            <a:off x="1476083" y="4069229"/>
            <a:ext cx="349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b="1" dirty="0">
                <a:solidFill>
                  <a:srgbClr val="92D050"/>
                </a:solidFill>
              </a:rPr>
              <a:t>محور x  لگاریتمی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21" name="TextBox 320">
            <a:extLst>
              <a:ext uri="{FF2B5EF4-FFF2-40B4-BE49-F238E27FC236}">
                <a16:creationId xmlns:a16="http://schemas.microsoft.com/office/drawing/2014/main" id="{6B1217B7-D246-8B28-DF02-3627A7AA38F4}"/>
              </a:ext>
            </a:extLst>
          </p:cNvPr>
          <p:cNvSpPr txBox="1"/>
          <p:nvPr/>
        </p:nvSpPr>
        <p:spPr>
          <a:xfrm>
            <a:off x="1448090" y="4395800"/>
            <a:ext cx="349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b="1" dirty="0">
                <a:solidFill>
                  <a:srgbClr val="92D050"/>
                </a:solidFill>
              </a:rPr>
              <a:t>محور y لگاریتمی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22" name="TextBox 321">
            <a:extLst>
              <a:ext uri="{FF2B5EF4-FFF2-40B4-BE49-F238E27FC236}">
                <a16:creationId xmlns:a16="http://schemas.microsoft.com/office/drawing/2014/main" id="{FF1B0A7C-E431-CFA7-D4FD-FEF62312D2E2}"/>
              </a:ext>
            </a:extLst>
          </p:cNvPr>
          <p:cNvSpPr txBox="1"/>
          <p:nvPr/>
        </p:nvSpPr>
        <p:spPr>
          <a:xfrm>
            <a:off x="944237" y="4685049"/>
            <a:ext cx="349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b="1" dirty="0">
                <a:solidFill>
                  <a:srgbClr val="92D050"/>
                </a:solidFill>
              </a:rPr>
              <a:t>نمایش نمودار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23" name="TextBox 322">
            <a:extLst>
              <a:ext uri="{FF2B5EF4-FFF2-40B4-BE49-F238E27FC236}">
                <a16:creationId xmlns:a16="http://schemas.microsoft.com/office/drawing/2014/main" id="{121C28BD-41E7-1BF6-1178-1773E34AEB22}"/>
              </a:ext>
            </a:extLst>
          </p:cNvPr>
          <p:cNvSpPr txBox="1"/>
          <p:nvPr/>
        </p:nvSpPr>
        <p:spPr>
          <a:xfrm>
            <a:off x="1112189" y="4964967"/>
            <a:ext cx="349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b="1" dirty="0">
                <a:solidFill>
                  <a:srgbClr val="92D050"/>
                </a:solidFill>
              </a:rPr>
              <a:t>تقسیم شکل به چند قسمت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24" name="TextBox 323">
            <a:extLst>
              <a:ext uri="{FF2B5EF4-FFF2-40B4-BE49-F238E27FC236}">
                <a16:creationId xmlns:a16="http://schemas.microsoft.com/office/drawing/2014/main" id="{D323687B-0BF6-FBA6-93A1-3CFC23BFA7BA}"/>
              </a:ext>
            </a:extLst>
          </p:cNvPr>
          <p:cNvSpPr txBox="1"/>
          <p:nvPr/>
        </p:nvSpPr>
        <p:spPr>
          <a:xfrm>
            <a:off x="1186833" y="5263546"/>
            <a:ext cx="349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b="1" dirty="0">
                <a:solidFill>
                  <a:srgbClr val="92D050"/>
                </a:solidFill>
              </a:rPr>
              <a:t>ساخت چند نمودار با کنترل بیشتر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25" name="TextBox 324">
            <a:extLst>
              <a:ext uri="{FF2B5EF4-FFF2-40B4-BE49-F238E27FC236}">
                <a16:creationId xmlns:a16="http://schemas.microsoft.com/office/drawing/2014/main" id="{CEBA3BF1-3CFC-3069-1625-D32906B8538E}"/>
              </a:ext>
            </a:extLst>
          </p:cNvPr>
          <p:cNvSpPr txBox="1"/>
          <p:nvPr/>
        </p:nvSpPr>
        <p:spPr>
          <a:xfrm>
            <a:off x="1093527" y="5571458"/>
            <a:ext cx="349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b="1" dirty="0">
                <a:solidFill>
                  <a:srgbClr val="92D050"/>
                </a:solidFill>
              </a:rPr>
              <a:t>عنوان کلی نمودار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26" name="TextBox 325">
            <a:extLst>
              <a:ext uri="{FF2B5EF4-FFF2-40B4-BE49-F238E27FC236}">
                <a16:creationId xmlns:a16="http://schemas.microsoft.com/office/drawing/2014/main" id="{FA02CAA7-EAAB-9693-6BB0-2F3878DE97C6}"/>
              </a:ext>
            </a:extLst>
          </p:cNvPr>
          <p:cNvSpPr txBox="1"/>
          <p:nvPr/>
        </p:nvSpPr>
        <p:spPr>
          <a:xfrm>
            <a:off x="1252147" y="5898028"/>
            <a:ext cx="349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b="1" dirty="0">
                <a:solidFill>
                  <a:srgbClr val="92D050"/>
                </a:solidFill>
              </a:rPr>
              <a:t>نوشتن متن در هر نقطه روی محور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27" name="TextBox 326">
            <a:extLst>
              <a:ext uri="{FF2B5EF4-FFF2-40B4-BE49-F238E27FC236}">
                <a16:creationId xmlns:a16="http://schemas.microsoft.com/office/drawing/2014/main" id="{1D26E31D-A30F-555A-0C52-2F7A97A1FF53}"/>
              </a:ext>
            </a:extLst>
          </p:cNvPr>
          <p:cNvSpPr txBox="1"/>
          <p:nvPr/>
        </p:nvSpPr>
        <p:spPr>
          <a:xfrm>
            <a:off x="832270" y="6177947"/>
            <a:ext cx="349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b="1" dirty="0">
                <a:solidFill>
                  <a:srgbClr val="92D050"/>
                </a:solidFill>
              </a:rPr>
              <a:t>عنوان اصلی نمودار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28" name="TextBox 327">
            <a:extLst>
              <a:ext uri="{FF2B5EF4-FFF2-40B4-BE49-F238E27FC236}">
                <a16:creationId xmlns:a16="http://schemas.microsoft.com/office/drawing/2014/main" id="{F298D88B-44E2-2A87-3E8C-5361CD0903ED}"/>
              </a:ext>
            </a:extLst>
          </p:cNvPr>
          <p:cNvSpPr txBox="1"/>
          <p:nvPr/>
        </p:nvSpPr>
        <p:spPr>
          <a:xfrm>
            <a:off x="1569389" y="6448534"/>
            <a:ext cx="349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b="1" dirty="0">
                <a:solidFill>
                  <a:srgbClr val="92D050"/>
                </a:solidFill>
              </a:rPr>
              <a:t>تنظیم خودکار جای نمودار ها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29" name="TextBox 328">
            <a:extLst>
              <a:ext uri="{FF2B5EF4-FFF2-40B4-BE49-F238E27FC236}">
                <a16:creationId xmlns:a16="http://schemas.microsoft.com/office/drawing/2014/main" id="{C4123B52-554A-09F7-9CAF-A304C2D8DF44}"/>
              </a:ext>
            </a:extLst>
          </p:cNvPr>
          <p:cNvSpPr txBox="1"/>
          <p:nvPr/>
        </p:nvSpPr>
        <p:spPr>
          <a:xfrm>
            <a:off x="7605128" y="2018243"/>
            <a:ext cx="3619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بارگیری مجموعه داده آماده ی همین کتابخانه 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30" name="TextBox 329">
            <a:extLst>
              <a:ext uri="{FF2B5EF4-FFF2-40B4-BE49-F238E27FC236}">
                <a16:creationId xmlns:a16="http://schemas.microsoft.com/office/drawing/2014/main" id="{3E9E2622-E55F-05A4-1AA5-8F191AD84552}"/>
              </a:ext>
            </a:extLst>
          </p:cNvPr>
          <p:cNvSpPr txBox="1"/>
          <p:nvPr/>
        </p:nvSpPr>
        <p:spPr>
          <a:xfrm>
            <a:off x="7673553" y="2347925"/>
            <a:ext cx="349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جابجایی موقعیت راهنمای نماد ها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31" name="TextBox 330">
            <a:extLst>
              <a:ext uri="{FF2B5EF4-FFF2-40B4-BE49-F238E27FC236}">
                <a16:creationId xmlns:a16="http://schemas.microsoft.com/office/drawing/2014/main" id="{04341116-B18E-6B3E-5158-D4CF01BEC581}"/>
              </a:ext>
            </a:extLst>
          </p:cNvPr>
          <p:cNvSpPr txBox="1"/>
          <p:nvPr/>
        </p:nvSpPr>
        <p:spPr>
          <a:xfrm>
            <a:off x="7098165" y="2901541"/>
            <a:ext cx="349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تنظیم رنگ ها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32" name="TextBox 331">
            <a:extLst>
              <a:ext uri="{FF2B5EF4-FFF2-40B4-BE49-F238E27FC236}">
                <a16:creationId xmlns:a16="http://schemas.microsoft.com/office/drawing/2014/main" id="{0CB2B7BD-8F13-F275-B6A7-AF06D9D103F4}"/>
              </a:ext>
            </a:extLst>
          </p:cNvPr>
          <p:cNvSpPr txBox="1"/>
          <p:nvPr/>
        </p:nvSpPr>
        <p:spPr>
          <a:xfrm>
            <a:off x="7294108" y="3209452"/>
            <a:ext cx="349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میانگین و خط اطمینان برای هر دسته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33" name="TextBox 332">
            <a:extLst>
              <a:ext uri="{FF2B5EF4-FFF2-40B4-BE49-F238E27FC236}">
                <a16:creationId xmlns:a16="http://schemas.microsoft.com/office/drawing/2014/main" id="{703FF673-F166-E920-913C-ECDEA0DC2115}"/>
              </a:ext>
            </a:extLst>
          </p:cNvPr>
          <p:cNvSpPr txBox="1"/>
          <p:nvPr/>
        </p:nvSpPr>
        <p:spPr>
          <a:xfrm>
            <a:off x="7042182" y="3517362"/>
            <a:ext cx="4182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تابع عمومی برای دستور های scatterplot و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r>
              <a:rPr lang="en-US" sz="2400" b="1" dirty="0">
                <a:solidFill>
                  <a:srgbClr val="92D050"/>
                </a:solidFill>
              </a:rPr>
              <a:t>l</a:t>
            </a:r>
            <a:r>
              <a:rPr lang="en-US" sz="2400" dirty="0">
                <a:solidFill>
                  <a:srgbClr val="92D050"/>
                </a:solidFill>
              </a:rPr>
              <a:t>ineplot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34" name="TextBox 333">
            <a:extLst>
              <a:ext uri="{FF2B5EF4-FFF2-40B4-BE49-F238E27FC236}">
                <a16:creationId xmlns:a16="http://schemas.microsoft.com/office/drawing/2014/main" id="{24107581-403B-72F0-0A39-D3A595201C3B}"/>
              </a:ext>
            </a:extLst>
          </p:cNvPr>
          <p:cNvSpPr txBox="1"/>
          <p:nvPr/>
        </p:nvSpPr>
        <p:spPr>
          <a:xfrm>
            <a:off x="7294107" y="3778618"/>
            <a:ext cx="349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باقیمانده پیش بینی مقدار در برابر چیزی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35" name="TextBox 334">
            <a:extLst>
              <a:ext uri="{FF2B5EF4-FFF2-40B4-BE49-F238E27FC236}">
                <a16:creationId xmlns:a16="http://schemas.microsoft.com/office/drawing/2014/main" id="{6B261380-1AF8-568C-8607-55CC51FBEA79}"/>
              </a:ext>
            </a:extLst>
          </p:cNvPr>
          <p:cNvSpPr txBox="1"/>
          <p:nvPr/>
        </p:nvSpPr>
        <p:spPr>
          <a:xfrm>
            <a:off x="7191472" y="2621623"/>
            <a:ext cx="349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2400" dirty="0">
                <a:solidFill>
                  <a:srgbClr val="92D050"/>
                </a:solidFill>
              </a:rPr>
              <a:t>رسم تمام ترکیب های جفتی بین ستون ها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36" name="TextBox 335">
            <a:extLst>
              <a:ext uri="{FF2B5EF4-FFF2-40B4-BE49-F238E27FC236}">
                <a16:creationId xmlns:a16="http://schemas.microsoft.com/office/drawing/2014/main" id="{4E7421EA-44A7-CCB7-0484-5B273F1E2124}"/>
              </a:ext>
            </a:extLst>
          </p:cNvPr>
          <p:cNvSpPr txBox="1"/>
          <p:nvPr/>
        </p:nvSpPr>
        <p:spPr>
          <a:xfrm>
            <a:off x="7154148" y="4049206"/>
            <a:ext cx="3939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2400" dirty="0">
                <a:solidFill>
                  <a:srgbClr val="92D050"/>
                </a:solidFill>
              </a:rPr>
              <a:t>نمایش داده های عددی روی محور افقی و عمودی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37" name="TextBox 336">
            <a:extLst>
              <a:ext uri="{FF2B5EF4-FFF2-40B4-BE49-F238E27FC236}">
                <a16:creationId xmlns:a16="http://schemas.microsoft.com/office/drawing/2014/main" id="{2F6735DE-476C-EC38-4341-49444CAB9135}"/>
              </a:ext>
            </a:extLst>
          </p:cNvPr>
          <p:cNvSpPr txBox="1"/>
          <p:nvPr/>
        </p:nvSpPr>
        <p:spPr>
          <a:xfrm>
            <a:off x="7443398" y="4357117"/>
            <a:ext cx="349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نمودار پراکندگی دوبعدی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38" name="TextBox 337">
            <a:extLst>
              <a:ext uri="{FF2B5EF4-FFF2-40B4-BE49-F238E27FC236}">
                <a16:creationId xmlns:a16="http://schemas.microsoft.com/office/drawing/2014/main" id="{4DE49CF2-9EA6-BA2D-81DB-7DDBF098ED9D}"/>
              </a:ext>
            </a:extLst>
          </p:cNvPr>
          <p:cNvSpPr txBox="1"/>
          <p:nvPr/>
        </p:nvSpPr>
        <p:spPr>
          <a:xfrm>
            <a:off x="7788630" y="4944945"/>
            <a:ext cx="349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تنظیم اندازه فونت و مقیاس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39" name="TextBox 338">
            <a:extLst>
              <a:ext uri="{FF2B5EF4-FFF2-40B4-BE49-F238E27FC236}">
                <a16:creationId xmlns:a16="http://schemas.microsoft.com/office/drawing/2014/main" id="{697A814F-99A6-E7ED-99AA-50F416245E70}"/>
              </a:ext>
            </a:extLst>
          </p:cNvPr>
          <p:cNvSpPr txBox="1"/>
          <p:nvPr/>
        </p:nvSpPr>
        <p:spPr>
          <a:xfrm>
            <a:off x="6752933" y="4683687"/>
            <a:ext cx="349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تنظیم تم کلی</a:t>
            </a:r>
            <a:r>
              <a:rPr lang="en-US" sz="2400" dirty="0">
                <a:solidFill>
                  <a:srgbClr val="FF0000"/>
                </a:solidFill>
              </a:rPr>
              <a:t>،</a:t>
            </a:r>
            <a:r>
              <a:rPr lang="en-US" sz="2400" dirty="0">
                <a:solidFill>
                  <a:srgbClr val="92D050"/>
                </a:solidFill>
              </a:rPr>
              <a:t>رنگ</a:t>
            </a:r>
            <a:r>
              <a:rPr lang="en-US" sz="2400" dirty="0">
                <a:solidFill>
                  <a:srgbClr val="FF0000"/>
                </a:solidFill>
              </a:rPr>
              <a:t>،</a:t>
            </a:r>
            <a:r>
              <a:rPr lang="en-US" sz="2400" dirty="0">
                <a:solidFill>
                  <a:srgbClr val="92D050"/>
                </a:solidFill>
              </a:rPr>
              <a:t>فونت و</a:t>
            </a:r>
            <a:r>
              <a:rPr lang="fa-IR" sz="2400" dirty="0">
                <a:solidFill>
                  <a:srgbClr val="FF0000"/>
                </a:solidFill>
              </a:rPr>
              <a:t>...</a:t>
            </a:r>
            <a:r>
              <a:rPr lang="en-US" sz="2400" dirty="0">
                <a:solidFill>
                  <a:srgbClr val="FF0000"/>
                </a:solidFill>
              </a:rPr>
              <a:t> 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40" name="TextBox 339">
            <a:extLst>
              <a:ext uri="{FF2B5EF4-FFF2-40B4-BE49-F238E27FC236}">
                <a16:creationId xmlns:a16="http://schemas.microsoft.com/office/drawing/2014/main" id="{E23680B0-F4CE-E5DC-C622-660F1C553A13}"/>
              </a:ext>
            </a:extLst>
          </p:cNvPr>
          <p:cNvSpPr txBox="1"/>
          <p:nvPr/>
        </p:nvSpPr>
        <p:spPr>
          <a:xfrm>
            <a:off x="7462059" y="5271517"/>
            <a:ext cx="349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تنظیم رنگ بندی نمودار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41" name="TextBox 340">
            <a:extLst>
              <a:ext uri="{FF2B5EF4-FFF2-40B4-BE49-F238E27FC236}">
                <a16:creationId xmlns:a16="http://schemas.microsoft.com/office/drawing/2014/main" id="{BE0D06B2-7B29-9D14-2D61-8C48F468BD8D}"/>
              </a:ext>
            </a:extLst>
          </p:cNvPr>
          <p:cNvSpPr txBox="1"/>
          <p:nvPr/>
        </p:nvSpPr>
        <p:spPr>
          <a:xfrm>
            <a:off x="7294108" y="5542104"/>
            <a:ext cx="349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تنظیم سبک پس زمینه نمودار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42" name="TextBox 341">
            <a:extLst>
              <a:ext uri="{FF2B5EF4-FFF2-40B4-BE49-F238E27FC236}">
                <a16:creationId xmlns:a16="http://schemas.microsoft.com/office/drawing/2014/main" id="{7B8E5EF0-254C-DF14-75D3-CB47962A08EF}"/>
              </a:ext>
            </a:extLst>
          </p:cNvPr>
          <p:cNvSpPr txBox="1"/>
          <p:nvPr/>
        </p:nvSpPr>
        <p:spPr>
          <a:xfrm>
            <a:off x="7238124" y="5850015"/>
            <a:ext cx="5059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رسم نمودار پراکندگی دو بعدی دسته بندی شده با انحراف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43" name="TextBox 342">
            <a:extLst>
              <a:ext uri="{FF2B5EF4-FFF2-40B4-BE49-F238E27FC236}">
                <a16:creationId xmlns:a16="http://schemas.microsoft.com/office/drawing/2014/main" id="{B42ADDE3-76C7-BCE8-5871-63088B04A7E4}"/>
              </a:ext>
            </a:extLst>
          </p:cNvPr>
          <p:cNvSpPr txBox="1"/>
          <p:nvPr/>
        </p:nvSpPr>
        <p:spPr>
          <a:xfrm>
            <a:off x="7434067" y="6181734"/>
            <a:ext cx="47486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000" b="1" dirty="0">
                <a:solidFill>
                  <a:srgbClr val="92D050"/>
                </a:solidFill>
              </a:rPr>
              <a:t>رسم نمودار پراکندگی دو بعدی دسته بندی شده بدون هم پوشانی نقاط</a:t>
            </a:r>
            <a:r>
              <a:rPr lang="en-US" sz="2000" b="1" dirty="0">
                <a:solidFill>
                  <a:srgbClr val="FF0000"/>
                </a:solidFill>
              </a:rPr>
              <a:t>:.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344" name="TextBox 343">
            <a:extLst>
              <a:ext uri="{FF2B5EF4-FFF2-40B4-BE49-F238E27FC236}">
                <a16:creationId xmlns:a16="http://schemas.microsoft.com/office/drawing/2014/main" id="{9FA2885B-A11B-2300-6CCA-2198B474025C}"/>
              </a:ext>
            </a:extLst>
          </p:cNvPr>
          <p:cNvSpPr txBox="1"/>
          <p:nvPr/>
        </p:nvSpPr>
        <p:spPr>
          <a:xfrm>
            <a:off x="6179970" y="6442990"/>
            <a:ext cx="20589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xkcd_palette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([…,…])</a:t>
            </a:r>
          </a:p>
        </p:txBody>
      </p:sp>
      <p:sp>
        <p:nvSpPr>
          <p:cNvPr id="345" name="TextBox 344">
            <a:extLst>
              <a:ext uri="{FF2B5EF4-FFF2-40B4-BE49-F238E27FC236}">
                <a16:creationId xmlns:a16="http://schemas.microsoft.com/office/drawing/2014/main" id="{1F899E68-E60D-30B7-E00C-BD8EF11ADCA9}"/>
              </a:ext>
            </a:extLst>
          </p:cNvPr>
          <p:cNvSpPr txBox="1"/>
          <p:nvPr/>
        </p:nvSpPr>
        <p:spPr>
          <a:xfrm>
            <a:off x="8009454" y="6465643"/>
            <a:ext cx="349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رنگ های فانتزی کارتونی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46" name="TextBox 345">
            <a:extLst>
              <a:ext uri="{FF2B5EF4-FFF2-40B4-BE49-F238E27FC236}">
                <a16:creationId xmlns:a16="http://schemas.microsoft.com/office/drawing/2014/main" id="{C482FD01-9827-73CC-592E-7B618D01FDE0}"/>
              </a:ext>
            </a:extLst>
          </p:cNvPr>
          <p:cNvSpPr txBox="1"/>
          <p:nvPr/>
        </p:nvSpPr>
        <p:spPr>
          <a:xfrm>
            <a:off x="111971" y="2001811"/>
            <a:ext cx="1091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xlabel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347" name="TextBox 346">
            <a:extLst>
              <a:ext uri="{FF2B5EF4-FFF2-40B4-BE49-F238E27FC236}">
                <a16:creationId xmlns:a16="http://schemas.microsoft.com/office/drawing/2014/main" id="{B47B9DC7-72C2-EC6D-EAA0-C8162F8A5EED}"/>
              </a:ext>
            </a:extLst>
          </p:cNvPr>
          <p:cNvSpPr txBox="1"/>
          <p:nvPr/>
        </p:nvSpPr>
        <p:spPr>
          <a:xfrm>
            <a:off x="987781" y="1994722"/>
            <a:ext cx="1456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نام محور افقی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48" name="TextBox 347">
            <a:extLst>
              <a:ext uri="{FF2B5EF4-FFF2-40B4-BE49-F238E27FC236}">
                <a16:creationId xmlns:a16="http://schemas.microsoft.com/office/drawing/2014/main" id="{88A4FA43-90B9-E55F-7163-E19798309145}"/>
              </a:ext>
            </a:extLst>
          </p:cNvPr>
          <p:cNvSpPr txBox="1"/>
          <p:nvPr/>
        </p:nvSpPr>
        <p:spPr>
          <a:xfrm>
            <a:off x="115080" y="2294170"/>
            <a:ext cx="1091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ylabel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349" name="TextBox 348">
            <a:extLst>
              <a:ext uri="{FF2B5EF4-FFF2-40B4-BE49-F238E27FC236}">
                <a16:creationId xmlns:a16="http://schemas.microsoft.com/office/drawing/2014/main" id="{3EE37074-06AD-2E45-20AF-69A09EA150DE}"/>
              </a:ext>
            </a:extLst>
          </p:cNvPr>
          <p:cNvSpPr txBox="1"/>
          <p:nvPr/>
        </p:nvSpPr>
        <p:spPr>
          <a:xfrm>
            <a:off x="990890" y="2324403"/>
            <a:ext cx="1612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نام محور عمودی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839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2" name="voltage.wav"/>
          </p:stSnd>
        </p:sndAc>
      </p:transition>
    </mc:Choice>
    <mc:Fallback>
      <p:transition spd="slow">
        <p:random/>
        <p:sndAc>
          <p:stSnd>
            <p:snd r:embed="rId2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95833E-6 -3.7037E-7 L 3.95833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9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8.33333E-7 -2.59259E-6 L 8.33333E-7 -0.07222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15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65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67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69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710"/>
                            </p:stCondLst>
                            <p:childTnLst>
                              <p:par>
                                <p:cTn id="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73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750"/>
                            </p:stCondLst>
                            <p:childTnLst>
                              <p:par>
                                <p:cTn id="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770"/>
                            </p:stCondLst>
                            <p:childTnLst>
                              <p:par>
                                <p:cTn id="7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2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790"/>
                            </p:stCondLst>
                            <p:childTnLst>
                              <p:par>
                                <p:cTn id="7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810"/>
                            </p:stCondLst>
                            <p:childTnLst>
                              <p:par>
                                <p:cTn id="8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2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830"/>
                            </p:stCondLst>
                            <p:childTnLst>
                              <p:par>
                                <p:cTn id="8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2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2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850"/>
                            </p:stCondLst>
                            <p:childTnLst>
                              <p:par>
                                <p:cTn id="9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2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2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870"/>
                            </p:stCondLst>
                            <p:childTnLst>
                              <p:par>
                                <p:cTn id="9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2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2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890"/>
                            </p:stCondLst>
                            <p:childTnLst>
                              <p:par>
                                <p:cTn id="10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2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2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910"/>
                            </p:stCondLst>
                            <p:childTnLst>
                              <p:par>
                                <p:cTn id="10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2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2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930"/>
                            </p:stCondLst>
                            <p:childTnLst>
                              <p:par>
                                <p:cTn id="1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2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2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950"/>
                            </p:stCondLst>
                            <p:childTnLst>
                              <p:par>
                                <p:cTn id="1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2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2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970"/>
                            </p:stCondLst>
                            <p:childTnLst>
                              <p:par>
                                <p:cTn id="1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1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980"/>
                            </p:stCondLst>
                            <p:childTnLst>
                              <p:par>
                                <p:cTn id="1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1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1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990"/>
                            </p:stCondLst>
                            <p:childTnLst>
                              <p:par>
                                <p:cTn id="1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1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1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000"/>
                            </p:stCondLst>
                            <p:childTnLst>
                              <p:par>
                                <p:cTn id="1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1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1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010"/>
                            </p:stCondLst>
                            <p:childTnLst>
                              <p:par>
                                <p:cTn id="1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1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1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020"/>
                            </p:stCondLst>
                            <p:childTnLst>
                              <p:par>
                                <p:cTn id="1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1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1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030"/>
                            </p:stCondLst>
                            <p:childTnLst>
                              <p:par>
                                <p:cTn id="1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1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1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040"/>
                            </p:stCondLst>
                            <p:childTnLst>
                              <p:par>
                                <p:cTn id="1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1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1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050"/>
                            </p:stCondLst>
                            <p:childTnLst>
                              <p:par>
                                <p:cTn id="1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1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1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060"/>
                            </p:stCondLst>
                            <p:childTnLst>
                              <p:par>
                                <p:cTn id="1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1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1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4070"/>
                            </p:stCondLst>
                            <p:childTnLst>
                              <p:par>
                                <p:cTn id="17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1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1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080"/>
                            </p:stCondLst>
                            <p:childTnLst>
                              <p:par>
                                <p:cTn id="17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1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1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090"/>
                            </p:stCondLst>
                            <p:childTnLst>
                              <p:par>
                                <p:cTn id="18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1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1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100"/>
                            </p:stCondLst>
                            <p:childTnLst>
                              <p:par>
                                <p:cTn id="18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1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1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4110"/>
                            </p:stCondLst>
                            <p:childTnLst>
                              <p:par>
                                <p:cTn id="19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1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1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4120"/>
                            </p:stCondLst>
                            <p:childTnLst>
                              <p:par>
                                <p:cTn id="19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1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1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4130"/>
                            </p:stCondLst>
                            <p:childTnLst>
                              <p:par>
                                <p:cTn id="20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" dur="2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2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4150"/>
                            </p:stCondLst>
                            <p:childTnLst>
                              <p:par>
                                <p:cTn id="20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2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2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4170"/>
                            </p:stCondLst>
                            <p:childTnLst>
                              <p:par>
                                <p:cTn id="2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6" dur="2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2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4190"/>
                            </p:stCondLst>
                            <p:childTnLst>
                              <p:par>
                                <p:cTn id="2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2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2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4210"/>
                            </p:stCondLst>
                            <p:childTnLst>
                              <p:par>
                                <p:cTn id="2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6" dur="2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2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4230"/>
                            </p:stCondLst>
                            <p:childTnLst>
                              <p:par>
                                <p:cTn id="2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2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2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4250"/>
                            </p:stCondLst>
                            <p:childTnLst>
                              <p:par>
                                <p:cTn id="2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6" dur="2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2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4270"/>
                            </p:stCondLst>
                            <p:childTnLst>
                              <p:par>
                                <p:cTn id="2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2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2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4290"/>
                            </p:stCondLst>
                            <p:childTnLst>
                              <p:par>
                                <p:cTn id="2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6" dur="2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2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4310"/>
                            </p:stCondLst>
                            <p:childTnLst>
                              <p:par>
                                <p:cTn id="2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1" dur="2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2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4330"/>
                            </p:stCondLst>
                            <p:childTnLst>
                              <p:par>
                                <p:cTn id="2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6" dur="2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2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4350"/>
                            </p:stCondLst>
                            <p:childTnLst>
                              <p:par>
                                <p:cTn id="2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1" dur="2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2" dur="2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4370"/>
                            </p:stCondLst>
                            <p:childTnLst>
                              <p:par>
                                <p:cTn id="2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6" dur="2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2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4390"/>
                            </p:stCondLst>
                            <p:childTnLst>
                              <p:par>
                                <p:cTn id="2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2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2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4410"/>
                            </p:stCondLst>
                            <p:childTnLst>
                              <p:par>
                                <p:cTn id="27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6" dur="2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2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4430"/>
                            </p:stCondLst>
                            <p:childTnLst>
                              <p:par>
                                <p:cTn id="27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1" dur="2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2" dur="2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4450"/>
                            </p:stCondLst>
                            <p:childTnLst>
                              <p:par>
                                <p:cTn id="28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6" dur="2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7" dur="2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4470"/>
                            </p:stCondLst>
                            <p:childTnLst>
                              <p:par>
                                <p:cTn id="28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2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2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4490"/>
                            </p:stCondLst>
                            <p:childTnLst>
                              <p:par>
                                <p:cTn id="29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6" dur="2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2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4510"/>
                            </p:stCondLst>
                            <p:childTnLst>
                              <p:par>
                                <p:cTn id="29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1" dur="2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2" dur="2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4530"/>
                            </p:stCondLst>
                            <p:childTnLst>
                              <p:par>
                                <p:cTn id="30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6" dur="2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7" dur="2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4550"/>
                            </p:stCondLst>
                            <p:childTnLst>
                              <p:par>
                                <p:cTn id="30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1" dur="2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2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4570"/>
                            </p:stCondLst>
                            <p:childTnLst>
                              <p:par>
                                <p:cTn id="3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6" dur="2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2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4590"/>
                            </p:stCondLst>
                            <p:childTnLst>
                              <p:par>
                                <p:cTn id="3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1" dur="2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2" dur="2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4610"/>
                            </p:stCondLst>
                            <p:childTnLst>
                              <p:par>
                                <p:cTn id="3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6" dur="2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7" dur="2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4630"/>
                            </p:stCondLst>
                            <p:childTnLst>
                              <p:par>
                                <p:cTn id="3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1" dur="2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2" dur="2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4650"/>
                            </p:stCondLst>
                            <p:childTnLst>
                              <p:par>
                                <p:cTn id="3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6" dur="2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7" dur="2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4670"/>
                            </p:stCondLst>
                            <p:childTnLst>
                              <p:par>
                                <p:cTn id="3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1" dur="2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2" dur="2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4690"/>
                            </p:stCondLst>
                            <p:childTnLst>
                              <p:par>
                                <p:cTn id="3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6" dur="2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7" dur="2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4710"/>
                            </p:stCondLst>
                            <p:childTnLst>
                              <p:par>
                                <p:cTn id="3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1" dur="2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2" dur="2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4730"/>
                            </p:stCondLst>
                            <p:childTnLst>
                              <p:par>
                                <p:cTn id="3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6" dur="2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7" dur="2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4750"/>
                            </p:stCondLst>
                            <p:childTnLst>
                              <p:par>
                                <p:cTn id="3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1" dur="2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2" dur="2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4770"/>
                            </p:stCondLst>
                            <p:childTnLst>
                              <p:par>
                                <p:cTn id="3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6" dur="2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7" dur="2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4790"/>
                            </p:stCondLst>
                            <p:childTnLst>
                              <p:par>
                                <p:cTn id="3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1" dur="2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2" dur="2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4810"/>
                            </p:stCondLst>
                            <p:childTnLst>
                              <p:par>
                                <p:cTn id="37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6" dur="2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7" dur="2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4830"/>
                            </p:stCondLst>
                            <p:childTnLst>
                              <p:par>
                                <p:cTn id="37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1" dur="2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2" dur="2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4850"/>
                            </p:stCondLst>
                            <p:childTnLst>
                              <p:par>
                                <p:cTn id="38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6" dur="2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7" dur="2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4870"/>
                            </p:stCondLst>
                            <p:childTnLst>
                              <p:par>
                                <p:cTn id="38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1" dur="2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2" dur="2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4890"/>
                            </p:stCondLst>
                            <p:childTnLst>
                              <p:par>
                                <p:cTn id="39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6" dur="2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7" dur="2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4910"/>
                            </p:stCondLst>
                            <p:childTnLst>
                              <p:par>
                                <p:cTn id="39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1" dur="2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2" dur="2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4930"/>
                            </p:stCondLst>
                            <p:childTnLst>
                              <p:par>
                                <p:cTn id="40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6" dur="2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7" dur="2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4950"/>
                            </p:stCondLst>
                            <p:childTnLst>
                              <p:par>
                                <p:cTn id="40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1" dur="2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2" dur="2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4970"/>
                            </p:stCondLst>
                            <p:childTnLst>
                              <p:par>
                                <p:cTn id="4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6" dur="2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7" dur="2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4990"/>
                            </p:stCondLst>
                            <p:childTnLst>
                              <p:par>
                                <p:cTn id="4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1" dur="2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2" dur="2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5010"/>
                            </p:stCondLst>
                            <p:childTnLst>
                              <p:par>
                                <p:cTn id="4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6" dur="2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7" dur="2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5030"/>
                            </p:stCondLst>
                            <p:childTnLst>
                              <p:par>
                                <p:cTn id="4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1" dur="2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2" dur="2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5050"/>
                            </p:stCondLst>
                            <p:childTnLst>
                              <p:par>
                                <p:cTn id="4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6" dur="2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7" dur="2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5070"/>
                            </p:stCondLst>
                            <p:childTnLst>
                              <p:par>
                                <p:cTn id="4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1" dur="2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2" dur="2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5090"/>
                            </p:stCondLst>
                            <p:childTnLst>
                              <p:par>
                                <p:cTn id="4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6" dur="2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7" dur="2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5110"/>
                            </p:stCondLst>
                            <p:childTnLst>
                              <p:par>
                                <p:cTn id="4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1" dur="2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2" dur="2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5130"/>
                            </p:stCondLst>
                            <p:childTnLst>
                              <p:par>
                                <p:cTn id="4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6" dur="2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7" dur="2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5150"/>
                            </p:stCondLst>
                            <p:childTnLst>
                              <p:par>
                                <p:cTn id="4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1" dur="2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2" dur="2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5170"/>
                            </p:stCondLst>
                            <p:childTnLst>
                              <p:par>
                                <p:cTn id="4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6" dur="2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7" dur="2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5190"/>
                            </p:stCondLst>
                            <p:childTnLst>
                              <p:par>
                                <p:cTn id="4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1" dur="2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2" dur="2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5210"/>
                            </p:stCondLst>
                            <p:childTnLst>
                              <p:par>
                                <p:cTn id="47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6" dur="2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7" dur="2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5230"/>
                            </p:stCondLst>
                            <p:childTnLst>
                              <p:par>
                                <p:cTn id="47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1" dur="2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2" dur="2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5250"/>
                            </p:stCondLst>
                            <p:childTnLst>
                              <p:par>
                                <p:cTn id="48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6" dur="2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7" dur="2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5270"/>
                            </p:stCondLst>
                            <p:childTnLst>
                              <p:par>
                                <p:cTn id="48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1" dur="2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2" dur="2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5290"/>
                            </p:stCondLst>
                            <p:childTnLst>
                              <p:par>
                                <p:cTn id="49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6" dur="2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7" dur="2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5310"/>
                            </p:stCondLst>
                            <p:childTnLst>
                              <p:par>
                                <p:cTn id="49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1" dur="2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2" dur="2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5330"/>
                            </p:stCondLst>
                            <p:childTnLst>
                              <p:par>
                                <p:cTn id="50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6" dur="2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7" dur="2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5350"/>
                            </p:stCondLst>
                            <p:childTnLst>
                              <p:par>
                                <p:cTn id="50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1" dur="2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2" dur="2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3" fill="hold">
                            <p:stCondLst>
                              <p:cond delay="5370"/>
                            </p:stCondLst>
                            <p:childTnLst>
                              <p:par>
                                <p:cTn id="5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6" dur="2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7" dur="2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5390"/>
                            </p:stCondLst>
                            <p:childTnLst>
                              <p:par>
                                <p:cTn id="5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1" dur="2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2" dur="2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6" dur="1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7" dur="1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0"/>
                            </p:stCondLst>
                            <p:childTnLst>
                              <p:par>
                                <p:cTn id="53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1" dur="1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2" dur="1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20"/>
                            </p:stCondLst>
                            <p:childTnLst>
                              <p:par>
                                <p:cTn id="53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6" dur="1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7" dur="1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30"/>
                            </p:stCondLst>
                            <p:childTnLst>
                              <p:par>
                                <p:cTn id="54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1" dur="1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2" dur="1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40"/>
                            </p:stCondLst>
                            <p:childTnLst>
                              <p:par>
                                <p:cTn id="54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6" dur="1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7" dur="1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50"/>
                            </p:stCondLst>
                            <p:childTnLst>
                              <p:par>
                                <p:cTn id="55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1" dur="1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2" dur="1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60"/>
                            </p:stCondLst>
                            <p:childTnLst>
                              <p:par>
                                <p:cTn id="55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6" dur="1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7" dur="1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70"/>
                            </p:stCondLst>
                            <p:childTnLst>
                              <p:par>
                                <p:cTn id="56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1" dur="1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2" dur="1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80"/>
                            </p:stCondLst>
                            <p:childTnLst>
                              <p:par>
                                <p:cTn id="56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6" dur="10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7" dur="10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90"/>
                            </p:stCondLst>
                            <p:childTnLst>
                              <p:par>
                                <p:cTn id="57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1" dur="10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2" dur="10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100"/>
                            </p:stCondLst>
                            <p:childTnLst>
                              <p:par>
                                <p:cTn id="57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6" dur="1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7" dur="1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9" fill="hold">
                            <p:stCondLst>
                              <p:cond delay="110"/>
                            </p:stCondLst>
                            <p:childTnLst>
                              <p:par>
                                <p:cTn id="58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1" dur="1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2" dur="1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>
                            <p:stCondLst>
                              <p:cond delay="120"/>
                            </p:stCondLst>
                            <p:childTnLst>
                              <p:par>
                                <p:cTn id="58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6" dur="1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7" dur="1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130"/>
                            </p:stCondLst>
                            <p:childTnLst>
                              <p:par>
                                <p:cTn id="59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1" dur="1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2" dur="1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4" fill="hold">
                            <p:stCondLst>
                              <p:cond delay="140"/>
                            </p:stCondLst>
                            <p:childTnLst>
                              <p:par>
                                <p:cTn id="59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6" dur="1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7" dur="1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150"/>
                            </p:stCondLst>
                            <p:childTnLst>
                              <p:par>
                                <p:cTn id="60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1" dur="10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2" dur="10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160"/>
                            </p:stCondLst>
                            <p:childTnLst>
                              <p:par>
                                <p:cTn id="60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6" dur="10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7" dur="10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9" fill="hold">
                            <p:stCondLst>
                              <p:cond delay="170"/>
                            </p:stCondLst>
                            <p:childTnLst>
                              <p:par>
                                <p:cTn id="61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1" dur="1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2" dur="1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4" fill="hold">
                            <p:stCondLst>
                              <p:cond delay="180"/>
                            </p:stCondLst>
                            <p:childTnLst>
                              <p:par>
                                <p:cTn id="61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6" dur="1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7" dur="1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190"/>
                            </p:stCondLst>
                            <p:childTnLst>
                              <p:par>
                                <p:cTn id="62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1" dur="1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2" dur="1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4" fill="hold">
                            <p:stCondLst>
                              <p:cond delay="200"/>
                            </p:stCondLst>
                            <p:childTnLst>
                              <p:par>
                                <p:cTn id="62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6" dur="1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7" dur="1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9" fill="hold">
                            <p:stCondLst>
                              <p:cond delay="210"/>
                            </p:stCondLst>
                            <p:childTnLst>
                              <p:par>
                                <p:cTn id="63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1" dur="1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2" dur="1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4" fill="hold">
                            <p:stCondLst>
                              <p:cond delay="220"/>
                            </p:stCondLst>
                            <p:childTnLst>
                              <p:par>
                                <p:cTn id="63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6" dur="1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7" dur="1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9" fill="hold">
                            <p:stCondLst>
                              <p:cond delay="230"/>
                            </p:stCondLst>
                            <p:childTnLst>
                              <p:par>
                                <p:cTn id="64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1" dur="1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2" dur="1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4" fill="hold">
                            <p:stCondLst>
                              <p:cond delay="240"/>
                            </p:stCondLst>
                            <p:childTnLst>
                              <p:par>
                                <p:cTn id="64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6" dur="1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7" dur="1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9" fill="hold">
                            <p:stCondLst>
                              <p:cond delay="250"/>
                            </p:stCondLst>
                            <p:childTnLst>
                              <p:par>
                                <p:cTn id="65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1" dur="1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2" dur="1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4" fill="hold">
                            <p:stCondLst>
                              <p:cond delay="260"/>
                            </p:stCondLst>
                            <p:childTnLst>
                              <p:par>
                                <p:cTn id="65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6" dur="10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7" dur="10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9" fill="hold">
                            <p:stCondLst>
                              <p:cond delay="270"/>
                            </p:stCondLst>
                            <p:childTnLst>
                              <p:par>
                                <p:cTn id="66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1" dur="1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2" dur="1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4" fill="hold">
                            <p:stCondLst>
                              <p:cond delay="280"/>
                            </p:stCondLst>
                            <p:childTnLst>
                              <p:par>
                                <p:cTn id="66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6" dur="1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7" dur="1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9" fill="hold">
                            <p:stCondLst>
                              <p:cond delay="290"/>
                            </p:stCondLst>
                            <p:childTnLst>
                              <p:par>
                                <p:cTn id="67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1" dur="10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2" dur="10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4" fill="hold">
                            <p:stCondLst>
                              <p:cond delay="300"/>
                            </p:stCondLst>
                            <p:childTnLst>
                              <p:par>
                                <p:cTn id="67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6" dur="10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7" dur="10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>
                            <p:stCondLst>
                              <p:cond delay="310"/>
                            </p:stCondLst>
                            <p:childTnLst>
                              <p:par>
                                <p:cTn id="68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1" dur="10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2" dur="10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4" fill="hold">
                            <p:stCondLst>
                              <p:cond delay="320"/>
                            </p:stCondLst>
                            <p:childTnLst>
                              <p:par>
                                <p:cTn id="68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6" dur="10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7" dur="10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9" fill="hold">
                            <p:stCondLst>
                              <p:cond delay="330"/>
                            </p:stCondLst>
                            <p:childTnLst>
                              <p:par>
                                <p:cTn id="69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1" dur="10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2" dur="10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4" fill="hold">
                            <p:stCondLst>
                              <p:cond delay="340"/>
                            </p:stCondLst>
                            <p:childTnLst>
                              <p:par>
                                <p:cTn id="69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6" dur="10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7" dur="10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9" fill="hold">
                            <p:stCondLst>
                              <p:cond delay="350"/>
                            </p:stCondLst>
                            <p:childTnLst>
                              <p:par>
                                <p:cTn id="70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1" dur="10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2" dur="10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4" fill="hold">
                            <p:stCondLst>
                              <p:cond delay="360"/>
                            </p:stCondLst>
                            <p:childTnLst>
                              <p:par>
                                <p:cTn id="70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6" dur="10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7" dur="10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9" fill="hold">
                            <p:stCondLst>
                              <p:cond delay="370"/>
                            </p:stCondLst>
                            <p:childTnLst>
                              <p:par>
                                <p:cTn id="71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1" dur="10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2" dur="10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4" fill="hold">
                            <p:stCondLst>
                              <p:cond delay="380"/>
                            </p:stCondLst>
                            <p:childTnLst>
                              <p:par>
                                <p:cTn id="71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6" dur="10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7" dur="10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9" fill="hold">
                            <p:stCondLst>
                              <p:cond delay="390"/>
                            </p:stCondLst>
                            <p:childTnLst>
                              <p:par>
                                <p:cTn id="72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1" dur="10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2" dur="10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4" fill="hold">
                            <p:stCondLst>
                              <p:cond delay="400"/>
                            </p:stCondLst>
                            <p:childTnLst>
                              <p:par>
                                <p:cTn id="72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6" dur="1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7" dur="1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9" fill="hold">
                            <p:stCondLst>
                              <p:cond delay="410"/>
                            </p:stCondLst>
                            <p:childTnLst>
                              <p:par>
                                <p:cTn id="73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1" dur="1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2" dur="1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4" fill="hold">
                            <p:stCondLst>
                              <p:cond delay="420"/>
                            </p:stCondLst>
                            <p:childTnLst>
                              <p:par>
                                <p:cTn id="73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6" dur="1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7" dur="1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>
                            <p:stCondLst>
                              <p:cond delay="430"/>
                            </p:stCondLst>
                            <p:childTnLst>
                              <p:par>
                                <p:cTn id="74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1" dur="1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2" dur="1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4" fill="hold">
                            <p:stCondLst>
                              <p:cond delay="440"/>
                            </p:stCondLst>
                            <p:childTnLst>
                              <p:par>
                                <p:cTn id="74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6" dur="1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7" dur="1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9" fill="hold">
                            <p:stCondLst>
                              <p:cond delay="450"/>
                            </p:stCondLst>
                            <p:childTnLst>
                              <p:par>
                                <p:cTn id="75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1" dur="1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2" dur="1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4" fill="hold">
                            <p:stCondLst>
                              <p:cond delay="460"/>
                            </p:stCondLst>
                            <p:childTnLst>
                              <p:par>
                                <p:cTn id="75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6" dur="1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7" dur="1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9" fill="hold">
                            <p:stCondLst>
                              <p:cond delay="470"/>
                            </p:stCondLst>
                            <p:childTnLst>
                              <p:par>
                                <p:cTn id="76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1" dur="1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2" dur="1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4" fill="hold">
                            <p:stCondLst>
                              <p:cond delay="480"/>
                            </p:stCondLst>
                            <p:childTnLst>
                              <p:par>
                                <p:cTn id="76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6" dur="1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7" dur="1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9" fill="hold">
                            <p:stCondLst>
                              <p:cond delay="490"/>
                            </p:stCondLst>
                            <p:childTnLst>
                              <p:par>
                                <p:cTn id="77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1" dur="1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2" dur="1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4" fill="hold">
                            <p:stCondLst>
                              <p:cond delay="500"/>
                            </p:stCondLst>
                            <p:childTnLst>
                              <p:par>
                                <p:cTn id="77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6" dur="1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7" dur="1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9" fill="hold">
                            <p:stCondLst>
                              <p:cond delay="510"/>
                            </p:stCondLst>
                            <p:childTnLst>
                              <p:par>
                                <p:cTn id="78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1" dur="1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2" dur="1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4" fill="hold">
                            <p:stCondLst>
                              <p:cond delay="520"/>
                            </p:stCondLst>
                            <p:childTnLst>
                              <p:par>
                                <p:cTn id="78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6" dur="1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7" dur="1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9" fill="hold">
                            <p:stCondLst>
                              <p:cond delay="530"/>
                            </p:stCondLst>
                            <p:childTnLst>
                              <p:par>
                                <p:cTn id="79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1" dur="1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2" dur="1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4" fill="hold">
                            <p:stCondLst>
                              <p:cond delay="540"/>
                            </p:stCondLst>
                            <p:childTnLst>
                              <p:par>
                                <p:cTn id="79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6" dur="1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7" dur="1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9" fill="hold">
                            <p:stCondLst>
                              <p:cond delay="550"/>
                            </p:stCondLst>
                            <p:childTnLst>
                              <p:par>
                                <p:cTn id="80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1" dur="1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2" dur="1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4" fill="hold">
                            <p:stCondLst>
                              <p:cond delay="560"/>
                            </p:stCondLst>
                            <p:childTnLst>
                              <p:par>
                                <p:cTn id="80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6" dur="1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7" dur="1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9" fill="hold">
                            <p:stCondLst>
                              <p:cond delay="570"/>
                            </p:stCondLst>
                            <p:childTnLst>
                              <p:par>
                                <p:cTn id="81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1" dur="1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2" dur="1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4" fill="hold">
                            <p:stCondLst>
                              <p:cond delay="580"/>
                            </p:stCondLst>
                            <p:childTnLst>
                              <p:par>
                                <p:cTn id="81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6" dur="1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7" dur="1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9" fill="hold">
                            <p:stCondLst>
                              <p:cond delay="590"/>
                            </p:stCondLst>
                            <p:childTnLst>
                              <p:par>
                                <p:cTn id="82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1" dur="1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2" dur="1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4" fill="hold">
                            <p:stCondLst>
                              <p:cond delay="600"/>
                            </p:stCondLst>
                            <p:childTnLst>
                              <p:par>
                                <p:cTn id="82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6" dur="1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7" dur="1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9" fill="hold">
                            <p:stCondLst>
                              <p:cond delay="610"/>
                            </p:stCondLst>
                            <p:childTnLst>
                              <p:par>
                                <p:cTn id="83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1" dur="1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2" dur="1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4" fill="hold">
                            <p:stCondLst>
                              <p:cond delay="620"/>
                            </p:stCondLst>
                            <p:childTnLst>
                              <p:par>
                                <p:cTn id="83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6" dur="1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7" dur="1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9" fill="hold">
                            <p:stCondLst>
                              <p:cond delay="630"/>
                            </p:stCondLst>
                            <p:childTnLst>
                              <p:par>
                                <p:cTn id="84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1" dur="1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2" dur="1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4" fill="hold">
                            <p:stCondLst>
                              <p:cond delay="640"/>
                            </p:stCondLst>
                            <p:childTnLst>
                              <p:par>
                                <p:cTn id="8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7" dur="2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8" dur="2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9" fill="hold">
                            <p:stCondLst>
                              <p:cond delay="660"/>
                            </p:stCondLst>
                            <p:childTnLst>
                              <p:par>
                                <p:cTn id="8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2" dur="2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3" dur="2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4" fill="hold">
                            <p:stCondLst>
                              <p:cond delay="680"/>
                            </p:stCondLst>
                            <p:childTnLst>
                              <p:par>
                                <p:cTn id="8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7" dur="2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8" dur="2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9" fill="hold">
                            <p:stCondLst>
                              <p:cond delay="700"/>
                            </p:stCondLst>
                            <p:childTnLst>
                              <p:par>
                                <p:cTn id="8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2" dur="2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3" dur="2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4" fill="hold">
                            <p:stCondLst>
                              <p:cond delay="720"/>
                            </p:stCondLst>
                            <p:childTnLst>
                              <p:par>
                                <p:cTn id="8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7" dur="2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8" dur="2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9" fill="hold">
                            <p:stCondLst>
                              <p:cond delay="740"/>
                            </p:stCondLst>
                            <p:childTnLst>
                              <p:par>
                                <p:cTn id="8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2" dur="2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3" dur="2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4" fill="hold">
                            <p:stCondLst>
                              <p:cond delay="760"/>
                            </p:stCondLst>
                            <p:childTnLst>
                              <p:par>
                                <p:cTn id="8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7" dur="2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8" dur="2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9" fill="hold">
                            <p:stCondLst>
                              <p:cond delay="780"/>
                            </p:stCondLst>
                            <p:childTnLst>
                              <p:par>
                                <p:cTn id="8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2" dur="2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3" dur="2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4" fill="hold">
                            <p:stCondLst>
                              <p:cond delay="800"/>
                            </p:stCondLst>
                            <p:childTnLst>
                              <p:par>
                                <p:cTn id="8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7" dur="2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8" dur="2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9" fill="hold">
                            <p:stCondLst>
                              <p:cond delay="820"/>
                            </p:stCondLst>
                            <p:childTnLst>
                              <p:par>
                                <p:cTn id="8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2" dur="2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3" dur="2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4" fill="hold">
                            <p:stCondLst>
                              <p:cond delay="840"/>
                            </p:stCondLst>
                            <p:childTnLst>
                              <p:par>
                                <p:cTn id="8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7" dur="2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8" dur="2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9" fill="hold">
                            <p:stCondLst>
                              <p:cond delay="860"/>
                            </p:stCondLst>
                            <p:childTnLst>
                              <p:par>
                                <p:cTn id="90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2" dur="2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3" dur="2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4" fill="hold">
                            <p:stCondLst>
                              <p:cond delay="880"/>
                            </p:stCondLst>
                            <p:childTnLst>
                              <p:par>
                                <p:cTn id="9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7" dur="2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8" dur="2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9" fill="hold">
                            <p:stCondLst>
                              <p:cond delay="900"/>
                            </p:stCondLst>
                            <p:childTnLst>
                              <p:par>
                                <p:cTn id="9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2" dur="2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3" dur="2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4" fill="hold">
                            <p:stCondLst>
                              <p:cond delay="920"/>
                            </p:stCondLst>
                            <p:childTnLst>
                              <p:par>
                                <p:cTn id="9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7" dur="2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8" dur="2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9" fill="hold">
                            <p:stCondLst>
                              <p:cond delay="940"/>
                            </p:stCondLst>
                            <p:childTnLst>
                              <p:par>
                                <p:cTn id="9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2" dur="2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3" dur="2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4" fill="hold">
                            <p:stCondLst>
                              <p:cond delay="960"/>
                            </p:stCondLst>
                            <p:childTnLst>
                              <p:par>
                                <p:cTn id="9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7" dur="2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8" dur="2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9" fill="hold">
                            <p:stCondLst>
                              <p:cond delay="980"/>
                            </p:stCondLst>
                            <p:childTnLst>
                              <p:par>
                                <p:cTn id="9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2" dur="2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3" dur="2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4" fill="hold">
                            <p:stCondLst>
                              <p:cond delay="1000"/>
                            </p:stCondLst>
                            <p:childTnLst>
                              <p:par>
                                <p:cTn id="9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7" dur="2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8" dur="2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9" fill="hold">
                            <p:stCondLst>
                              <p:cond delay="1020"/>
                            </p:stCondLst>
                            <p:childTnLst>
                              <p:par>
                                <p:cTn id="9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2" dur="2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3" dur="2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4" fill="hold">
                            <p:stCondLst>
                              <p:cond delay="1040"/>
                            </p:stCondLst>
                            <p:childTnLst>
                              <p:par>
                                <p:cTn id="9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7" dur="2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8" dur="2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9" fill="hold">
                            <p:stCondLst>
                              <p:cond delay="1060"/>
                            </p:stCondLst>
                            <p:childTnLst>
                              <p:par>
                                <p:cTn id="9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2" dur="2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3" dur="2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4" fill="hold">
                            <p:stCondLst>
                              <p:cond delay="1080"/>
                            </p:stCondLst>
                            <p:childTnLst>
                              <p:par>
                                <p:cTn id="9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7" dur="2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8" dur="2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9" fill="hold">
                            <p:stCondLst>
                              <p:cond delay="1100"/>
                            </p:stCondLst>
                            <p:childTnLst>
                              <p:par>
                                <p:cTn id="9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2" dur="2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3" dur="2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4" fill="hold">
                            <p:stCondLst>
                              <p:cond delay="1120"/>
                            </p:stCondLst>
                            <p:childTnLst>
                              <p:par>
                                <p:cTn id="9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7" dur="2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8" dur="2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9" fill="hold">
                            <p:stCondLst>
                              <p:cond delay="1140"/>
                            </p:stCondLst>
                            <p:childTnLst>
                              <p:par>
                                <p:cTn id="9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2" dur="2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3" dur="2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4" fill="hold">
                            <p:stCondLst>
                              <p:cond delay="1160"/>
                            </p:stCondLst>
                            <p:childTnLst>
                              <p:par>
                                <p:cTn id="9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7" dur="2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8" dur="2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9" fill="hold">
                            <p:stCondLst>
                              <p:cond delay="1180"/>
                            </p:stCondLst>
                            <p:childTnLst>
                              <p:par>
                                <p:cTn id="9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2" dur="2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3" dur="2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4" fill="hold">
                            <p:stCondLst>
                              <p:cond delay="1200"/>
                            </p:stCondLst>
                            <p:childTnLst>
                              <p:par>
                                <p:cTn id="9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7" dur="2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8" dur="2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9" fill="hold">
                            <p:stCondLst>
                              <p:cond delay="1220"/>
                            </p:stCondLst>
                            <p:childTnLst>
                              <p:par>
                                <p:cTn id="9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2" dur="2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3" dur="2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4" fill="hold">
                            <p:stCondLst>
                              <p:cond delay="1240"/>
                            </p:stCondLst>
                            <p:childTnLst>
                              <p:par>
                                <p:cTn id="9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7" dur="2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8" dur="2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9" fill="hold">
                            <p:stCondLst>
                              <p:cond delay="1260"/>
                            </p:stCondLst>
                            <p:childTnLst>
                              <p:par>
                                <p:cTn id="100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2" dur="2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3" dur="2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4" fill="hold">
                            <p:stCondLst>
                              <p:cond delay="1280"/>
                            </p:stCondLst>
                            <p:childTnLst>
                              <p:par>
                                <p:cTn id="10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7" dur="2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8" dur="2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2" dur="2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3" dur="2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4" fill="hold">
                            <p:stCondLst>
                              <p:cond delay="1320"/>
                            </p:stCondLst>
                            <p:childTnLst>
                              <p:par>
                                <p:cTn id="10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7" dur="2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8" dur="2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9" fill="hold">
                            <p:stCondLst>
                              <p:cond delay="1340"/>
                            </p:stCondLst>
                            <p:childTnLst>
                              <p:par>
                                <p:cTn id="10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2" dur="2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3" dur="2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4" fill="hold">
                            <p:stCondLst>
                              <p:cond delay="1360"/>
                            </p:stCondLst>
                            <p:childTnLst>
                              <p:par>
                                <p:cTn id="10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7" dur="2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8" dur="2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9" fill="hold">
                            <p:stCondLst>
                              <p:cond delay="1380"/>
                            </p:stCondLst>
                            <p:childTnLst>
                              <p:par>
                                <p:cTn id="10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2" dur="2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3" dur="2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4" fill="hold">
                            <p:stCondLst>
                              <p:cond delay="1400"/>
                            </p:stCondLst>
                            <p:childTnLst>
                              <p:par>
                                <p:cTn id="10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7" dur="2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8" dur="2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9" fill="hold">
                            <p:stCondLst>
                              <p:cond delay="1420"/>
                            </p:stCondLst>
                            <p:childTnLst>
                              <p:par>
                                <p:cTn id="10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2" dur="2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3" dur="2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4" fill="hold">
                            <p:stCondLst>
                              <p:cond delay="1440"/>
                            </p:stCondLst>
                            <p:childTnLst>
                              <p:par>
                                <p:cTn id="10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7" dur="2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8" dur="2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9" fill="hold">
                            <p:stCondLst>
                              <p:cond delay="1460"/>
                            </p:stCondLst>
                            <p:childTnLst>
                              <p:par>
                                <p:cTn id="10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2" dur="2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3" dur="2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4" fill="hold">
                            <p:stCondLst>
                              <p:cond delay="1480"/>
                            </p:stCondLst>
                            <p:childTnLst>
                              <p:par>
                                <p:cTn id="10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7" dur="2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8" dur="2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2" dur="2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3" dur="2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4" fill="hold">
                            <p:stCondLst>
                              <p:cond delay="1520"/>
                            </p:stCondLst>
                            <p:childTnLst>
                              <p:par>
                                <p:cTn id="10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7" dur="2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8" dur="2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9" fill="hold">
                            <p:stCondLst>
                              <p:cond delay="1540"/>
                            </p:stCondLst>
                            <p:childTnLst>
                              <p:par>
                                <p:cTn id="10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2" dur="2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3" dur="2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4" fill="hold">
                            <p:stCondLst>
                              <p:cond delay="1560"/>
                            </p:stCondLst>
                            <p:childTnLst>
                              <p:par>
                                <p:cTn id="10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7" dur="2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8" dur="2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9" fill="hold">
                            <p:stCondLst>
                              <p:cond delay="1580"/>
                            </p:stCondLst>
                            <p:childTnLst>
                              <p:par>
                                <p:cTn id="10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2" dur="2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3" dur="2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4" fill="hold">
                            <p:stCondLst>
                              <p:cond delay="1600"/>
                            </p:stCondLst>
                            <p:childTnLst>
                              <p:par>
                                <p:cTn id="10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7" dur="2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8" dur="2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9" fill="hold">
                            <p:stCondLst>
                              <p:cond delay="1620"/>
                            </p:stCondLst>
                            <p:childTnLst>
                              <p:par>
                                <p:cTn id="10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2" dur="2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3" dur="2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4" fill="hold">
                            <p:stCondLst>
                              <p:cond delay="1640"/>
                            </p:stCondLst>
                            <p:childTnLst>
                              <p:par>
                                <p:cTn id="10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7" dur="2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8" dur="2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9" fill="hold">
                            <p:stCondLst>
                              <p:cond delay="1660"/>
                            </p:stCondLst>
                            <p:childTnLst>
                              <p:par>
                                <p:cTn id="110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2" dur="2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3" dur="2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4" fill="hold">
                            <p:stCondLst>
                              <p:cond delay="1680"/>
                            </p:stCondLst>
                            <p:childTnLst>
                              <p:par>
                                <p:cTn id="11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7" dur="2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8" dur="2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9" fill="hold">
                            <p:stCondLst>
                              <p:cond delay="1700"/>
                            </p:stCondLst>
                            <p:childTnLst>
                              <p:par>
                                <p:cTn id="11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2" dur="2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3" dur="2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4" fill="hold">
                            <p:stCondLst>
                              <p:cond delay="1720"/>
                            </p:stCondLst>
                            <p:childTnLst>
                              <p:par>
                                <p:cTn id="11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7" dur="2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8" dur="2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9" fill="hold">
                            <p:stCondLst>
                              <p:cond delay="1740"/>
                            </p:stCondLst>
                            <p:childTnLst>
                              <p:par>
                                <p:cTn id="11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2" dur="2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3" dur="2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4" fill="hold">
                            <p:stCondLst>
                              <p:cond delay="1760"/>
                            </p:stCondLst>
                            <p:childTnLst>
                              <p:par>
                                <p:cTn id="11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7" dur="2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8" dur="2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9" fill="hold">
                            <p:stCondLst>
                              <p:cond delay="1780"/>
                            </p:stCondLst>
                            <p:childTnLst>
                              <p:par>
                                <p:cTn id="11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2" dur="2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3" dur="2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4" fill="hold">
                            <p:stCondLst>
                              <p:cond delay="1800"/>
                            </p:stCondLst>
                            <p:childTnLst>
                              <p:par>
                                <p:cTn id="11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7" dur="2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8" dur="2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9" fill="hold">
                            <p:stCondLst>
                              <p:cond delay="1820"/>
                            </p:stCondLst>
                            <p:childTnLst>
                              <p:par>
                                <p:cTn id="11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2" dur="2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3" dur="2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4" fill="hold">
                            <p:stCondLst>
                              <p:cond delay="1840"/>
                            </p:stCondLst>
                            <p:childTnLst>
                              <p:par>
                                <p:cTn id="11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7" dur="2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8" dur="2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9" fill="hold">
                            <p:stCondLst>
                              <p:cond delay="1860"/>
                            </p:stCondLst>
                            <p:childTnLst>
                              <p:par>
                                <p:cTn id="11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2" dur="2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3" dur="2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4" fill="hold">
                            <p:stCondLst>
                              <p:cond delay="1880"/>
                            </p:stCondLst>
                            <p:childTnLst>
                              <p:par>
                                <p:cTn id="11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7" dur="2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8" dur="2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9" fill="hold">
                            <p:stCondLst>
                              <p:cond delay="1900"/>
                            </p:stCondLst>
                            <p:childTnLst>
                              <p:par>
                                <p:cTn id="11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2" dur="2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3" dur="2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4" fill="hold">
                      <p:stCondLst>
                        <p:cond delay="indefinite"/>
                      </p:stCondLst>
                      <p:childTnLst>
                        <p:par>
                          <p:cTn id="1165" fill="hold">
                            <p:stCondLst>
                              <p:cond delay="0"/>
                            </p:stCondLst>
                            <p:childTnLst>
                              <p:par>
                                <p:cTn id="116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7" dur="1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8" dur="1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0" fill="hold">
                            <p:stCondLst>
                              <p:cond delay="10"/>
                            </p:stCondLst>
                            <p:childTnLst>
                              <p:par>
                                <p:cTn id="117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2" dur="1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3" dur="1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5" fill="hold">
                            <p:stCondLst>
                              <p:cond delay="20"/>
                            </p:stCondLst>
                            <p:childTnLst>
                              <p:par>
                                <p:cTn id="117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7" dur="1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8" dur="1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0" fill="hold">
                            <p:stCondLst>
                              <p:cond delay="30"/>
                            </p:stCondLst>
                            <p:childTnLst>
                              <p:par>
                                <p:cTn id="118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2" dur="1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3" dur="1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5" fill="hold">
                            <p:stCondLst>
                              <p:cond delay="40"/>
                            </p:stCondLst>
                            <p:childTnLst>
                              <p:par>
                                <p:cTn id="118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7" dur="1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8" dur="1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0" fill="hold">
                            <p:stCondLst>
                              <p:cond delay="50"/>
                            </p:stCondLst>
                            <p:childTnLst>
                              <p:par>
                                <p:cTn id="119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2" dur="1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3" dur="1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5" fill="hold">
                            <p:stCondLst>
                              <p:cond delay="60"/>
                            </p:stCondLst>
                            <p:childTnLst>
                              <p:par>
                                <p:cTn id="119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7" dur="1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8" dur="1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0" fill="hold">
                            <p:stCondLst>
                              <p:cond delay="70"/>
                            </p:stCondLst>
                            <p:childTnLst>
                              <p:par>
                                <p:cTn id="120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2" dur="1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3" dur="1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5" fill="hold">
                            <p:stCondLst>
                              <p:cond delay="80"/>
                            </p:stCondLst>
                            <p:childTnLst>
                              <p:par>
                                <p:cTn id="120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7" dur="1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8" dur="1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0" fill="hold">
                            <p:stCondLst>
                              <p:cond delay="90"/>
                            </p:stCondLst>
                            <p:childTnLst>
                              <p:par>
                                <p:cTn id="121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2" dur="1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3" dur="1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5" fill="hold">
                            <p:stCondLst>
                              <p:cond delay="100"/>
                            </p:stCondLst>
                            <p:childTnLst>
                              <p:par>
                                <p:cTn id="121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7" dur="1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8" dur="1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0" fill="hold">
                            <p:stCondLst>
                              <p:cond delay="110"/>
                            </p:stCondLst>
                            <p:childTnLst>
                              <p:par>
                                <p:cTn id="122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2" dur="1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3" dur="1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5" fill="hold">
                            <p:stCondLst>
                              <p:cond delay="120"/>
                            </p:stCondLst>
                            <p:childTnLst>
                              <p:par>
                                <p:cTn id="122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7" dur="1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8" dur="1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0" fill="hold">
                            <p:stCondLst>
                              <p:cond delay="130"/>
                            </p:stCondLst>
                            <p:childTnLst>
                              <p:par>
                                <p:cTn id="123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2" dur="1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3" dur="1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5" fill="hold">
                            <p:stCondLst>
                              <p:cond delay="140"/>
                            </p:stCondLst>
                            <p:childTnLst>
                              <p:par>
                                <p:cTn id="123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7" dur="10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8" dur="10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0" fill="hold">
                            <p:stCondLst>
                              <p:cond delay="150"/>
                            </p:stCondLst>
                            <p:childTnLst>
                              <p:par>
                                <p:cTn id="124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2" dur="1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3" dur="1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5" fill="hold">
                            <p:stCondLst>
                              <p:cond delay="160"/>
                            </p:stCondLst>
                            <p:childTnLst>
                              <p:par>
                                <p:cTn id="124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7" dur="1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8" dur="1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0" fill="hold">
                            <p:stCondLst>
                              <p:cond delay="170"/>
                            </p:stCondLst>
                            <p:childTnLst>
                              <p:par>
                                <p:cTn id="125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2" dur="1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3" dur="1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5" fill="hold">
                            <p:stCondLst>
                              <p:cond delay="180"/>
                            </p:stCondLst>
                            <p:childTnLst>
                              <p:par>
                                <p:cTn id="125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7" dur="1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8" dur="1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0" fill="hold">
                            <p:stCondLst>
                              <p:cond delay="190"/>
                            </p:stCondLst>
                            <p:childTnLst>
                              <p:par>
                                <p:cTn id="126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2" dur="1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3" dur="1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5" fill="hold">
                            <p:stCondLst>
                              <p:cond delay="200"/>
                            </p:stCondLst>
                            <p:childTnLst>
                              <p:par>
                                <p:cTn id="126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7" dur="1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8" dur="1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0" fill="hold">
                            <p:stCondLst>
                              <p:cond delay="210"/>
                            </p:stCondLst>
                            <p:childTnLst>
                              <p:par>
                                <p:cTn id="127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2" dur="1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3" dur="1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5" fill="hold">
                            <p:stCondLst>
                              <p:cond delay="220"/>
                            </p:stCondLst>
                            <p:childTnLst>
                              <p:par>
                                <p:cTn id="127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7" dur="1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8" dur="1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0" fill="hold">
                            <p:stCondLst>
                              <p:cond delay="230"/>
                            </p:stCondLst>
                            <p:childTnLst>
                              <p:par>
                                <p:cTn id="128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2" dur="1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3" dur="1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5" fill="hold">
                            <p:stCondLst>
                              <p:cond delay="240"/>
                            </p:stCondLst>
                            <p:childTnLst>
                              <p:par>
                                <p:cTn id="128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7" dur="1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8" dur="1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0" fill="hold">
                            <p:stCondLst>
                              <p:cond delay="250"/>
                            </p:stCondLst>
                            <p:childTnLst>
                              <p:par>
                                <p:cTn id="129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2" dur="1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3" dur="1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5" fill="hold">
                            <p:stCondLst>
                              <p:cond delay="260"/>
                            </p:stCondLst>
                            <p:childTnLst>
                              <p:par>
                                <p:cTn id="129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7" dur="1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8" dur="1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0" fill="hold">
                            <p:stCondLst>
                              <p:cond delay="270"/>
                            </p:stCondLst>
                            <p:childTnLst>
                              <p:par>
                                <p:cTn id="130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2" dur="1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3" dur="1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5" fill="hold">
                            <p:stCondLst>
                              <p:cond delay="280"/>
                            </p:stCondLst>
                            <p:childTnLst>
                              <p:par>
                                <p:cTn id="130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7" dur="1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8" dur="1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0" fill="hold">
                            <p:stCondLst>
                              <p:cond delay="290"/>
                            </p:stCondLst>
                            <p:childTnLst>
                              <p:par>
                                <p:cTn id="131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2" dur="1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3" dur="1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5" fill="hold">
                            <p:stCondLst>
                              <p:cond delay="300"/>
                            </p:stCondLst>
                            <p:childTnLst>
                              <p:par>
                                <p:cTn id="131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7" dur="10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8" dur="10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0" fill="hold">
                            <p:stCondLst>
                              <p:cond delay="310"/>
                            </p:stCondLst>
                            <p:childTnLst>
                              <p:par>
                                <p:cTn id="132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2" dur="1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3" dur="1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5" fill="hold">
                            <p:stCondLst>
                              <p:cond delay="320"/>
                            </p:stCondLst>
                            <p:childTnLst>
                              <p:par>
                                <p:cTn id="132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7" dur="10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8" dur="10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0" fill="hold">
                            <p:stCondLst>
                              <p:cond delay="330"/>
                            </p:stCondLst>
                            <p:childTnLst>
                              <p:par>
                                <p:cTn id="133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32" dur="10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3" dur="10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5" fill="hold">
                            <p:stCondLst>
                              <p:cond delay="340"/>
                            </p:stCondLst>
                            <p:childTnLst>
                              <p:par>
                                <p:cTn id="133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37" dur="1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8" dur="1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0" fill="hold">
                            <p:stCondLst>
                              <p:cond delay="350"/>
                            </p:stCondLst>
                            <p:childTnLst>
                              <p:par>
                                <p:cTn id="134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2" dur="1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3" dur="1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5" fill="hold">
                            <p:stCondLst>
                              <p:cond delay="360"/>
                            </p:stCondLst>
                            <p:childTnLst>
                              <p:par>
                                <p:cTn id="134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7" dur="1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8" dur="1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0" fill="hold">
                            <p:stCondLst>
                              <p:cond delay="370"/>
                            </p:stCondLst>
                            <p:childTnLst>
                              <p:par>
                                <p:cTn id="135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2" dur="1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3" dur="1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5" fill="hold">
                            <p:stCondLst>
                              <p:cond delay="380"/>
                            </p:stCondLst>
                            <p:childTnLst>
                              <p:par>
                                <p:cTn id="135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7" dur="1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8" dur="1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0" fill="hold">
                            <p:stCondLst>
                              <p:cond delay="390"/>
                            </p:stCondLst>
                            <p:childTnLst>
                              <p:par>
                                <p:cTn id="136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2" dur="1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3" dur="1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5" fill="hold">
                            <p:stCondLst>
                              <p:cond delay="400"/>
                            </p:stCondLst>
                            <p:childTnLst>
                              <p:par>
                                <p:cTn id="136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7" dur="1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8" dur="1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0" fill="hold">
                            <p:stCondLst>
                              <p:cond delay="410"/>
                            </p:stCondLst>
                            <p:childTnLst>
                              <p:par>
                                <p:cTn id="137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2" dur="1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3" dur="1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5" fill="hold">
                            <p:stCondLst>
                              <p:cond delay="420"/>
                            </p:stCondLst>
                            <p:childTnLst>
                              <p:par>
                                <p:cTn id="137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7" dur="1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8" dur="1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0" fill="hold">
                            <p:stCondLst>
                              <p:cond delay="430"/>
                            </p:stCondLst>
                            <p:childTnLst>
                              <p:par>
                                <p:cTn id="138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2" dur="1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3" dur="1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5" fill="hold">
                            <p:stCondLst>
                              <p:cond delay="440"/>
                            </p:stCondLst>
                            <p:childTnLst>
                              <p:par>
                                <p:cTn id="138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7" dur="1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8" dur="1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0" fill="hold">
                            <p:stCondLst>
                              <p:cond delay="450"/>
                            </p:stCondLst>
                            <p:childTnLst>
                              <p:par>
                                <p:cTn id="139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2" dur="1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3" dur="1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5" fill="hold">
                            <p:stCondLst>
                              <p:cond delay="460"/>
                            </p:stCondLst>
                            <p:childTnLst>
                              <p:par>
                                <p:cTn id="139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7" dur="1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8" dur="1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0" fill="hold">
                            <p:stCondLst>
                              <p:cond delay="470"/>
                            </p:stCondLst>
                            <p:childTnLst>
                              <p:par>
                                <p:cTn id="140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2" dur="1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3" dur="1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5" fill="hold">
                            <p:stCondLst>
                              <p:cond delay="480"/>
                            </p:stCondLst>
                            <p:childTnLst>
                              <p:par>
                                <p:cTn id="140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7" dur="1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8" dur="1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0" fill="hold">
                            <p:stCondLst>
                              <p:cond delay="490"/>
                            </p:stCondLst>
                            <p:childTnLst>
                              <p:par>
                                <p:cTn id="141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12" dur="1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3" dur="1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5" fill="hold">
                            <p:stCondLst>
                              <p:cond delay="500"/>
                            </p:stCondLst>
                            <p:childTnLst>
                              <p:par>
                                <p:cTn id="141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17" dur="1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8" dur="1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0" fill="hold">
                            <p:stCondLst>
                              <p:cond delay="510"/>
                            </p:stCondLst>
                            <p:childTnLst>
                              <p:par>
                                <p:cTn id="142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2" dur="1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3" dur="1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5" fill="hold">
                            <p:stCondLst>
                              <p:cond delay="520"/>
                            </p:stCondLst>
                            <p:childTnLst>
                              <p:par>
                                <p:cTn id="142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7" dur="1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8" dur="1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0" fill="hold">
                            <p:stCondLst>
                              <p:cond delay="530"/>
                            </p:stCondLst>
                            <p:childTnLst>
                              <p:par>
                                <p:cTn id="143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2" dur="1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3" dur="1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5" fill="hold">
                            <p:stCondLst>
                              <p:cond delay="540"/>
                            </p:stCondLst>
                            <p:childTnLst>
                              <p:par>
                                <p:cTn id="143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7" dur="1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8" dur="1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0" fill="hold">
                            <p:stCondLst>
                              <p:cond delay="550"/>
                            </p:stCondLst>
                            <p:childTnLst>
                              <p:par>
                                <p:cTn id="144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2" dur="1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3" dur="1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5" fill="hold">
                            <p:stCondLst>
                              <p:cond delay="560"/>
                            </p:stCondLst>
                            <p:childTnLst>
                              <p:par>
                                <p:cTn id="144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7" dur="1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8" dur="1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0" fill="hold">
                            <p:stCondLst>
                              <p:cond delay="570"/>
                            </p:stCondLst>
                            <p:childTnLst>
                              <p:par>
                                <p:cTn id="145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52" dur="1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3" dur="1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5" fill="hold">
                            <p:stCondLst>
                              <p:cond delay="580"/>
                            </p:stCondLst>
                            <p:childTnLst>
                              <p:par>
                                <p:cTn id="145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57" dur="1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8" dur="1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0" fill="hold">
                            <p:stCondLst>
                              <p:cond delay="590"/>
                            </p:stCondLst>
                            <p:childTnLst>
                              <p:par>
                                <p:cTn id="146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2" dur="1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3" dur="1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5" fill="hold">
                            <p:stCondLst>
                              <p:cond delay="600"/>
                            </p:stCondLst>
                            <p:childTnLst>
                              <p:par>
                                <p:cTn id="146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7" dur="1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8" dur="1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0" fill="hold">
                            <p:stCondLst>
                              <p:cond delay="610"/>
                            </p:stCondLst>
                            <p:childTnLst>
                              <p:par>
                                <p:cTn id="147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2" dur="1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3" dur="1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5" fill="hold">
                            <p:stCondLst>
                              <p:cond delay="620"/>
                            </p:stCondLst>
                            <p:childTnLst>
                              <p:par>
                                <p:cTn id="147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7" dur="1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8" dur="1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0" fill="hold">
                            <p:stCondLst>
                              <p:cond delay="630"/>
                            </p:stCondLst>
                            <p:childTnLst>
                              <p:par>
                                <p:cTn id="148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82" dur="1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3" dur="1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5" fill="hold">
                            <p:stCondLst>
                              <p:cond delay="640"/>
                            </p:stCondLst>
                            <p:childTnLst>
                              <p:par>
                                <p:cTn id="148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87" dur="1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8" dur="1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0" fill="hold">
                            <p:stCondLst>
                              <p:cond delay="650"/>
                            </p:stCondLst>
                            <p:childTnLst>
                              <p:par>
                                <p:cTn id="149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92" dur="1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3" dur="1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5" fill="hold">
                            <p:stCondLst>
                              <p:cond delay="660"/>
                            </p:stCondLst>
                            <p:childTnLst>
                              <p:par>
                                <p:cTn id="149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97" dur="1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8" dur="1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0" fill="hold">
                            <p:stCondLst>
                              <p:cond delay="670"/>
                            </p:stCondLst>
                            <p:childTnLst>
                              <p:par>
                                <p:cTn id="150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2" dur="1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3" dur="1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5" fill="hold">
                            <p:stCondLst>
                              <p:cond delay="680"/>
                            </p:stCondLst>
                            <p:childTnLst>
                              <p:par>
                                <p:cTn id="150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7" dur="1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8" dur="1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0" fill="hold">
                            <p:stCondLst>
                              <p:cond delay="690"/>
                            </p:stCondLst>
                            <p:childTnLst>
                              <p:par>
                                <p:cTn id="151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12" dur="1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3" dur="1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5" fill="hold">
                            <p:stCondLst>
                              <p:cond delay="700"/>
                            </p:stCondLst>
                            <p:childTnLst>
                              <p:par>
                                <p:cTn id="151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17" dur="1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8" dur="1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0" fill="hold">
                            <p:stCondLst>
                              <p:cond delay="710"/>
                            </p:stCondLst>
                            <p:childTnLst>
                              <p:par>
                                <p:cTn id="152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2" dur="1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3" dur="1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5" fill="hold">
                            <p:stCondLst>
                              <p:cond delay="720"/>
                            </p:stCondLst>
                            <p:childTnLst>
                              <p:par>
                                <p:cTn id="152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7" dur="1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8" dur="1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0" fill="hold">
                            <p:stCondLst>
                              <p:cond delay="730"/>
                            </p:stCondLst>
                            <p:childTnLst>
                              <p:par>
                                <p:cTn id="153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2" dur="1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3" dur="1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5" fill="hold">
                            <p:stCondLst>
                              <p:cond delay="740"/>
                            </p:stCondLst>
                            <p:childTnLst>
                              <p:par>
                                <p:cTn id="153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7" dur="1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8" dur="1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0" fill="hold">
                            <p:stCondLst>
                              <p:cond delay="750"/>
                            </p:stCondLst>
                            <p:childTnLst>
                              <p:par>
                                <p:cTn id="154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2" dur="1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3" dur="1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5" fill="hold">
                            <p:stCondLst>
                              <p:cond delay="760"/>
                            </p:stCondLst>
                            <p:childTnLst>
                              <p:par>
                                <p:cTn id="154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7" dur="1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8" dur="1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0" fill="hold">
                            <p:stCondLst>
                              <p:cond delay="770"/>
                            </p:stCondLst>
                            <p:childTnLst>
                              <p:par>
                                <p:cTn id="155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52" dur="1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3" dur="1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5" fill="hold">
                            <p:stCondLst>
                              <p:cond delay="780"/>
                            </p:stCondLst>
                            <p:childTnLst>
                              <p:par>
                                <p:cTn id="155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57" dur="1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8" dur="1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0" fill="hold">
                            <p:stCondLst>
                              <p:cond delay="790"/>
                            </p:stCondLst>
                            <p:childTnLst>
                              <p:par>
                                <p:cTn id="156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2" dur="1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3" dur="1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5" fill="hold">
                            <p:stCondLst>
                              <p:cond delay="800"/>
                            </p:stCondLst>
                            <p:childTnLst>
                              <p:par>
                                <p:cTn id="156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7" dur="1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8" dur="1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0" fill="hold">
                            <p:stCondLst>
                              <p:cond delay="810"/>
                            </p:stCondLst>
                            <p:childTnLst>
                              <p:par>
                                <p:cTn id="157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2" dur="1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3" dur="1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5" fill="hold">
                            <p:stCondLst>
                              <p:cond delay="820"/>
                            </p:stCondLst>
                            <p:childTnLst>
                              <p:par>
                                <p:cTn id="157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7" dur="1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8" dur="1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0" fill="hold">
                            <p:stCondLst>
                              <p:cond delay="830"/>
                            </p:stCondLst>
                            <p:childTnLst>
                              <p:par>
                                <p:cTn id="158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2" dur="1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3" dur="1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5" fill="hold">
                            <p:stCondLst>
                              <p:cond delay="840"/>
                            </p:stCondLst>
                            <p:childTnLst>
                              <p:par>
                                <p:cTn id="158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7" dur="1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8" dur="1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0" fill="hold">
                            <p:stCondLst>
                              <p:cond delay="850"/>
                            </p:stCondLst>
                            <p:childTnLst>
                              <p:par>
                                <p:cTn id="159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2" dur="1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3" dur="1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5" fill="hold">
                            <p:stCondLst>
                              <p:cond delay="860"/>
                            </p:stCondLst>
                            <p:childTnLst>
                              <p:par>
                                <p:cTn id="159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7" dur="1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8" dur="1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0" fill="hold">
                            <p:stCondLst>
                              <p:cond delay="870"/>
                            </p:stCondLst>
                            <p:childTnLst>
                              <p:par>
                                <p:cTn id="160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2" dur="1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3" dur="1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5" fill="hold">
                            <p:stCondLst>
                              <p:cond delay="880"/>
                            </p:stCondLst>
                            <p:childTnLst>
                              <p:par>
                                <p:cTn id="160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7" dur="1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8" dur="1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0" fill="hold">
                            <p:stCondLst>
                              <p:cond delay="890"/>
                            </p:stCondLst>
                            <p:childTnLst>
                              <p:par>
                                <p:cTn id="161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2" dur="1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3" dur="1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5" fill="hold">
                            <p:stCondLst>
                              <p:cond delay="900"/>
                            </p:stCondLst>
                            <p:childTnLst>
                              <p:par>
                                <p:cTn id="161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7" dur="1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8" dur="1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0" fill="hold">
                            <p:stCondLst>
                              <p:cond delay="910"/>
                            </p:stCondLst>
                            <p:childTnLst>
                              <p:par>
                                <p:cTn id="162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2" dur="1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3" dur="1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5" fill="hold">
                            <p:stCondLst>
                              <p:cond delay="920"/>
                            </p:stCondLst>
                            <p:childTnLst>
                              <p:par>
                                <p:cTn id="162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7" dur="1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8" dur="1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0" fill="hold">
                            <p:stCondLst>
                              <p:cond delay="930"/>
                            </p:stCondLst>
                            <p:childTnLst>
                              <p:par>
                                <p:cTn id="163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2" dur="1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3" dur="1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5" fill="hold">
                            <p:stCondLst>
                              <p:cond delay="940"/>
                            </p:stCondLst>
                            <p:childTnLst>
                              <p:par>
                                <p:cTn id="16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8" dur="2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9" dur="2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0" fill="hold">
                            <p:stCondLst>
                              <p:cond delay="960"/>
                            </p:stCondLst>
                            <p:childTnLst>
                              <p:par>
                                <p:cTn id="16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3" dur="2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4" dur="2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5" fill="hold">
                            <p:stCondLst>
                              <p:cond delay="980"/>
                            </p:stCondLst>
                            <p:childTnLst>
                              <p:par>
                                <p:cTn id="16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8" dur="2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9" dur="2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6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3" dur="2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4" dur="2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 build="allAtOnce"/>
      <p:bldP spid="181" grpId="1" build="allAtOnce"/>
      <p:bldP spid="182" grpId="0" build="allAtOnce"/>
      <p:bldP spid="182" grpId="1" build="allAtOnce"/>
      <p:bldP spid="184" grpId="0"/>
      <p:bldP spid="185" grpId="0"/>
      <p:bldP spid="186" grpId="0"/>
      <p:bldP spid="186" grpId="1"/>
      <p:bldP spid="187" grpId="0"/>
      <p:bldP spid="187" grpId="1"/>
      <p:bldP spid="188" grpId="0"/>
      <p:bldP spid="188" grpId="1"/>
      <p:bldP spid="189" grpId="0"/>
      <p:bldP spid="189" grpId="1"/>
      <p:bldP spid="190" grpId="0"/>
      <p:bldP spid="190" grpId="1"/>
      <p:bldP spid="191" grpId="0"/>
      <p:bldP spid="191" grpId="1"/>
      <p:bldP spid="192" grpId="0"/>
      <p:bldP spid="192" grpId="1"/>
      <p:bldP spid="193" grpId="0"/>
      <p:bldP spid="193" grpId="1"/>
      <p:bldP spid="194" grpId="0"/>
      <p:bldP spid="194" grpId="1"/>
      <p:bldP spid="195" grpId="0"/>
      <p:bldP spid="195" grpId="1"/>
      <p:bldP spid="196" grpId="0"/>
      <p:bldP spid="196" grpId="1"/>
      <p:bldP spid="197" grpId="0"/>
      <p:bldP spid="197" grpId="1"/>
      <p:bldP spid="198" grpId="0"/>
      <p:bldP spid="198" grpId="1"/>
      <p:bldP spid="199" grpId="0"/>
      <p:bldP spid="199" grpId="1"/>
      <p:bldP spid="200" grpId="0"/>
      <p:bldP spid="201" grpId="0"/>
      <p:bldP spid="202" grpId="0"/>
      <p:bldP spid="202" grpId="1"/>
      <p:bldP spid="203" grpId="0"/>
      <p:bldP spid="203" grpId="1"/>
      <p:bldP spid="204" grpId="0"/>
      <p:bldP spid="204" grpId="1"/>
      <p:bldP spid="205" grpId="0"/>
      <p:bldP spid="205" grpId="1"/>
      <p:bldP spid="206" grpId="0"/>
      <p:bldP spid="206" grpId="1"/>
      <p:bldP spid="207" grpId="0"/>
      <p:bldP spid="207" grpId="1"/>
      <p:bldP spid="208" grpId="0"/>
      <p:bldP spid="208" grpId="1"/>
      <p:bldP spid="209" grpId="0"/>
      <p:bldP spid="209" grpId="1"/>
      <p:bldP spid="210" grpId="0"/>
      <p:bldP spid="210" grpId="1"/>
      <p:bldP spid="211" grpId="0"/>
      <p:bldP spid="211" grpId="1"/>
      <p:bldP spid="212" grpId="0"/>
      <p:bldP spid="212" grpId="1"/>
      <p:bldP spid="213" grpId="0"/>
      <p:bldP spid="213" grpId="1"/>
      <p:bldP spid="214" grpId="0"/>
      <p:bldP spid="214" grpId="1"/>
      <p:bldP spid="215" grpId="0"/>
      <p:bldP spid="215" grpId="1"/>
      <p:bldP spid="216" grpId="0"/>
      <p:bldP spid="216" grpId="1"/>
      <p:bldP spid="217" grpId="0"/>
      <p:bldP spid="217" grpId="1"/>
      <p:bldP spid="218" grpId="0"/>
      <p:bldP spid="218" grpId="1"/>
      <p:bldP spid="219" grpId="0"/>
      <p:bldP spid="219" grpId="1"/>
      <p:bldP spid="220" grpId="0"/>
      <p:bldP spid="220" grpId="1"/>
      <p:bldP spid="221" grpId="0"/>
      <p:bldP spid="221" grpId="1"/>
      <p:bldP spid="222" grpId="0"/>
      <p:bldP spid="222" grpId="1"/>
      <p:bldP spid="223" grpId="0"/>
      <p:bldP spid="223" grpId="1"/>
      <p:bldP spid="224" grpId="0"/>
      <p:bldP spid="224" grpId="1"/>
      <p:bldP spid="225" grpId="0"/>
      <p:bldP spid="225" grpId="1"/>
      <p:bldP spid="226" grpId="0"/>
      <p:bldP spid="226" grpId="1"/>
      <p:bldP spid="227" grpId="0"/>
      <p:bldP spid="227" grpId="1"/>
      <p:bldP spid="228" grpId="0"/>
      <p:bldP spid="228" grpId="1"/>
      <p:bldP spid="229" grpId="0"/>
      <p:bldP spid="229" grpId="1"/>
      <p:bldP spid="230" grpId="0"/>
      <p:bldP spid="230" grpId="1"/>
      <p:bldP spid="231" grpId="0"/>
      <p:bldP spid="231" grpId="1"/>
      <p:bldP spid="232" grpId="0"/>
      <p:bldP spid="232" grpId="1"/>
      <p:bldP spid="233" grpId="0"/>
      <p:bldP spid="233" grpId="1"/>
      <p:bldP spid="234" grpId="0"/>
      <p:bldP spid="234" grpId="1"/>
      <p:bldP spid="235" grpId="0"/>
      <p:bldP spid="235" grpId="1"/>
      <p:bldP spid="236" grpId="0"/>
      <p:bldP spid="236" grpId="1"/>
      <p:bldP spid="237" grpId="0"/>
      <p:bldP spid="237" grpId="1"/>
      <p:bldP spid="238" grpId="0"/>
      <p:bldP spid="238" grpId="1"/>
      <p:bldP spid="239" grpId="0"/>
      <p:bldP spid="239" grpId="1"/>
      <p:bldP spid="240" grpId="0"/>
      <p:bldP spid="240" grpId="1"/>
      <p:bldP spid="241" grpId="0"/>
      <p:bldP spid="241" grpId="1"/>
      <p:bldP spid="242" grpId="0"/>
      <p:bldP spid="242" grpId="1"/>
      <p:bldP spid="243" grpId="0"/>
      <p:bldP spid="243" grpId="1"/>
      <p:bldP spid="244" grpId="0"/>
      <p:bldP spid="244" grpId="1"/>
      <p:bldP spid="245" grpId="0"/>
      <p:bldP spid="245" grpId="1"/>
      <p:bldP spid="246" grpId="0"/>
      <p:bldP spid="246" grpId="1"/>
      <p:bldP spid="247" grpId="0"/>
      <p:bldP spid="247" grpId="1"/>
      <p:bldP spid="248" grpId="0"/>
      <p:bldP spid="248" grpId="1"/>
      <p:bldP spid="249" grpId="0"/>
      <p:bldP spid="249" grpId="1"/>
      <p:bldP spid="250" grpId="0"/>
      <p:bldP spid="250" grpId="1"/>
      <p:bldP spid="251" grpId="0"/>
      <p:bldP spid="251" grpId="1"/>
      <p:bldP spid="252" grpId="0"/>
      <p:bldP spid="252" grpId="1"/>
      <p:bldP spid="253" grpId="0"/>
      <p:bldP spid="253" grpId="1"/>
      <p:bldP spid="254" grpId="0"/>
      <p:bldP spid="254" grpId="1"/>
      <p:bldP spid="255" grpId="0"/>
      <p:bldP spid="255" grpId="1"/>
      <p:bldP spid="256" grpId="0"/>
      <p:bldP spid="256" grpId="1"/>
      <p:bldP spid="257" grpId="0"/>
      <p:bldP spid="257" grpId="1"/>
      <p:bldP spid="258" grpId="0"/>
      <p:bldP spid="258" grpId="1"/>
      <p:bldP spid="259" grpId="0"/>
      <p:bldP spid="259" grpId="1"/>
      <p:bldP spid="260" grpId="0"/>
      <p:bldP spid="260" grpId="1"/>
      <p:bldP spid="261" grpId="0"/>
      <p:bldP spid="261" grpId="1"/>
      <p:bldP spid="262" grpId="0"/>
      <p:bldP spid="262" grpId="1"/>
      <p:bldP spid="263" grpId="0"/>
      <p:bldP spid="263" grpId="1"/>
      <p:bldP spid="264" grpId="0"/>
      <p:bldP spid="264" grpId="1"/>
      <p:bldP spid="265" grpId="0"/>
      <p:bldP spid="265" grpId="1"/>
      <p:bldP spid="266" grpId="0"/>
      <p:bldP spid="266" grpId="1"/>
      <p:bldP spid="267" grpId="0"/>
      <p:bldP spid="267" grpId="1"/>
      <p:bldP spid="268" grpId="0"/>
      <p:bldP spid="268" grpId="1"/>
      <p:bldP spid="269" grpId="0"/>
      <p:bldP spid="269" grpId="1"/>
      <p:bldP spid="270" grpId="0"/>
      <p:bldP spid="270" grpId="1"/>
      <p:bldP spid="271" grpId="0"/>
      <p:bldP spid="271" grpId="1"/>
      <p:bldP spid="272" grpId="0"/>
      <p:bldP spid="272" grpId="1"/>
      <p:bldP spid="273" grpId="0"/>
      <p:bldP spid="273" grpId="1"/>
      <p:bldP spid="274" grpId="0"/>
      <p:bldP spid="274" grpId="1"/>
      <p:bldP spid="275" grpId="0"/>
      <p:bldP spid="275" grpId="1"/>
      <p:bldP spid="276" grpId="0"/>
      <p:bldP spid="276" grpId="1"/>
      <p:bldP spid="277" grpId="0"/>
      <p:bldP spid="277" grpId="1"/>
      <p:bldP spid="278" grpId="0"/>
      <p:bldP spid="278" grpId="1"/>
      <p:bldP spid="279" grpId="0"/>
      <p:bldP spid="279" grpId="1"/>
      <p:bldP spid="280" grpId="0"/>
      <p:bldP spid="280" grpId="1"/>
      <p:bldP spid="281" grpId="0"/>
      <p:bldP spid="281" grpId="1"/>
      <p:bldP spid="282" grpId="0"/>
      <p:bldP spid="282" grpId="1"/>
      <p:bldP spid="283" grpId="0"/>
      <p:bldP spid="283" grpId="1"/>
      <p:bldP spid="284" grpId="0"/>
      <p:bldP spid="284" grpId="1"/>
      <p:bldP spid="285" grpId="0"/>
      <p:bldP spid="285" grpId="1"/>
      <p:bldP spid="286" grpId="0"/>
      <p:bldP spid="286" grpId="1"/>
      <p:bldP spid="287" grpId="0"/>
      <p:bldP spid="287" grpId="1"/>
      <p:bldP spid="288" grpId="0"/>
      <p:bldP spid="288" grpId="1"/>
      <p:bldP spid="289" grpId="0"/>
      <p:bldP spid="289" grpId="1"/>
      <p:bldP spid="290" grpId="0"/>
      <p:bldP spid="290" grpId="1"/>
      <p:bldP spid="291" grpId="0"/>
      <p:bldP spid="291" grpId="1"/>
      <p:bldP spid="292" grpId="0"/>
      <p:bldP spid="292" grpId="1"/>
      <p:bldP spid="293" grpId="0"/>
      <p:bldP spid="293" grpId="1"/>
      <p:bldP spid="294" grpId="0"/>
      <p:bldP spid="294" grpId="1"/>
      <p:bldP spid="295" grpId="0"/>
      <p:bldP spid="295" grpId="1"/>
      <p:bldP spid="296" grpId="0"/>
      <p:bldP spid="296" grpId="1"/>
      <p:bldP spid="297" grpId="0"/>
      <p:bldP spid="297" grpId="1"/>
      <p:bldP spid="298" grpId="0"/>
      <p:bldP spid="298" grpId="1"/>
      <p:bldP spid="299" grpId="0"/>
      <p:bldP spid="299" grpId="1"/>
      <p:bldP spid="300" grpId="0"/>
      <p:bldP spid="300" grpId="1"/>
      <p:bldP spid="301" grpId="0"/>
      <p:bldP spid="301" grpId="1"/>
      <p:bldP spid="302" grpId="0"/>
      <p:bldP spid="302" grpId="1"/>
      <p:bldP spid="303" grpId="0"/>
      <p:bldP spid="303" grpId="1"/>
      <p:bldP spid="304" grpId="0"/>
      <p:bldP spid="304" grpId="1"/>
      <p:bldP spid="305" grpId="0"/>
      <p:bldP spid="305" grpId="1"/>
      <p:bldP spid="306" grpId="0"/>
      <p:bldP spid="306" grpId="1"/>
      <p:bldP spid="307" grpId="0"/>
      <p:bldP spid="307" grpId="1"/>
      <p:bldP spid="308" grpId="0"/>
      <p:bldP spid="308" grpId="1"/>
      <p:bldP spid="309" grpId="0"/>
      <p:bldP spid="309" grpId="1"/>
      <p:bldP spid="310" grpId="0"/>
      <p:bldP spid="310" grpId="1"/>
      <p:bldP spid="311" grpId="0"/>
      <p:bldP spid="311" grpId="1"/>
      <p:bldP spid="312" grpId="0"/>
      <p:bldP spid="312" grpId="1"/>
      <p:bldP spid="313" grpId="0"/>
      <p:bldP spid="313" grpId="1"/>
      <p:bldP spid="314" grpId="0"/>
      <p:bldP spid="314" grpId="1"/>
      <p:bldP spid="315" grpId="0"/>
      <p:bldP spid="315" grpId="1"/>
      <p:bldP spid="316" grpId="0"/>
      <p:bldP spid="316" grpId="1"/>
      <p:bldP spid="317" grpId="0"/>
      <p:bldP spid="317" grpId="1"/>
      <p:bldP spid="318" grpId="0"/>
      <p:bldP spid="318" grpId="1"/>
      <p:bldP spid="319" grpId="0"/>
      <p:bldP spid="319" grpId="1"/>
      <p:bldP spid="320" grpId="0"/>
      <p:bldP spid="320" grpId="1"/>
      <p:bldP spid="321" grpId="0"/>
      <p:bldP spid="321" grpId="1"/>
      <p:bldP spid="322" grpId="0"/>
      <p:bldP spid="322" grpId="1"/>
      <p:bldP spid="323" grpId="0"/>
      <p:bldP spid="323" grpId="1"/>
      <p:bldP spid="324" grpId="0"/>
      <p:bldP spid="324" grpId="1"/>
      <p:bldP spid="325" grpId="0"/>
      <p:bldP spid="325" grpId="1"/>
      <p:bldP spid="326" grpId="0"/>
      <p:bldP spid="326" grpId="1"/>
      <p:bldP spid="327" grpId="0"/>
      <p:bldP spid="327" grpId="1"/>
      <p:bldP spid="328" grpId="0"/>
      <p:bldP spid="328" grpId="1"/>
      <p:bldP spid="329" grpId="0"/>
      <p:bldP spid="329" grpId="1"/>
      <p:bldP spid="330" grpId="0"/>
      <p:bldP spid="330" grpId="1"/>
      <p:bldP spid="331" grpId="0"/>
      <p:bldP spid="331" grpId="1"/>
      <p:bldP spid="332" grpId="0"/>
      <p:bldP spid="332" grpId="1"/>
      <p:bldP spid="333" grpId="0"/>
      <p:bldP spid="333" grpId="1"/>
      <p:bldP spid="334" grpId="0"/>
      <p:bldP spid="334" grpId="1"/>
      <p:bldP spid="335" grpId="0"/>
      <p:bldP spid="335" grpId="1"/>
      <p:bldP spid="336" grpId="0"/>
      <p:bldP spid="336" grpId="1"/>
      <p:bldP spid="337" grpId="0"/>
      <p:bldP spid="337" grpId="1"/>
      <p:bldP spid="338" grpId="0"/>
      <p:bldP spid="338" grpId="1"/>
      <p:bldP spid="339" grpId="0"/>
      <p:bldP spid="339" grpId="1"/>
      <p:bldP spid="340" grpId="0"/>
      <p:bldP spid="340" grpId="1"/>
      <p:bldP spid="341" grpId="0"/>
      <p:bldP spid="341" grpId="1"/>
      <p:bldP spid="342" grpId="0"/>
      <p:bldP spid="342" grpId="1"/>
      <p:bldP spid="343" grpId="0"/>
      <p:bldP spid="343" grpId="1"/>
      <p:bldP spid="344" grpId="0"/>
      <p:bldP spid="344" grpId="1"/>
      <p:bldP spid="345" grpId="0"/>
      <p:bldP spid="345" grpId="1"/>
      <p:bldP spid="346" grpId="0"/>
      <p:bldP spid="347" grpId="0"/>
      <p:bldP spid="348" grpId="0"/>
      <p:bldP spid="34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E8EAC-1583-4580-4375-FA6008166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28582-A8CC-BB68-E00B-2ED371ECF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07067"/>
          </a:xfrm>
        </p:spPr>
        <p:txBody>
          <a:bodyPr>
            <a:normAutofit/>
          </a:bodyPr>
          <a:lstStyle/>
          <a:p>
            <a:pPr algn="r" rtl="1"/>
            <a:r>
              <a:rPr lang="fa-IR" sz="8000" dirty="0">
                <a:solidFill>
                  <a:srgbClr val="008000"/>
                </a:solidFill>
              </a:rPr>
              <a:t>بازگشت به فهرست کتابخانه</a:t>
            </a:r>
            <a:r>
              <a:rPr lang="fa-IR" sz="8000" dirty="0">
                <a:solidFill>
                  <a:srgbClr val="FF0000"/>
                </a:solidFill>
              </a:rPr>
              <a:t>: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4D5492-9E50-671C-8FBC-3C2D66ECB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055A-8C87-4968-8F9A-02A0AFA2F2DC}" type="slidenum">
              <a:rPr lang="en-US" smtClean="0">
                <a:solidFill>
                  <a:schemeClr val="tx1"/>
                </a:solidFill>
              </a:rPr>
              <a:t>33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Action Button: Blank 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A413E0B6-4AA9-179D-53E1-B438E621873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actionButtonBlank">
            <a:avLst/>
          </a:prstGeom>
          <a:solidFill>
            <a:srgbClr val="008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3900" dirty="0">
                <a:solidFill>
                  <a:schemeClr val="bg1"/>
                </a:solidFill>
              </a:rPr>
              <a:t>بازگشت به فهرست کتابخانه</a:t>
            </a:r>
            <a:endParaRPr lang="en-US" sz="23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262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2" name="voltage.wav"/>
          </p:stSnd>
        </p:sndAc>
      </p:transition>
    </mc:Choice>
    <mc:Fallback>
      <p:transition spd="slow">
        <p:random/>
        <p:sndAc>
          <p:stSnd>
            <p:snd r:embed="rId2" name="voltage.wav"/>
          </p:stSnd>
        </p:sndAc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B909D-9D22-7673-CF5E-2EACED177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3E047-C2EA-920D-68D5-74D4EF781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0"/>
            <a:ext cx="8534400" cy="1507067"/>
          </a:xfrm>
        </p:spPr>
        <p:txBody>
          <a:bodyPr>
            <a:normAutofit/>
          </a:bodyPr>
          <a:lstStyle/>
          <a:p>
            <a:pPr algn="r" rtl="1"/>
            <a:r>
              <a:rPr lang="fa-IR" sz="8000" dirty="0">
                <a:solidFill>
                  <a:srgbClr val="008000"/>
                </a:solidFill>
              </a:rPr>
              <a:t>کتابخانه </a:t>
            </a:r>
            <a:r>
              <a:rPr lang="en-US" sz="8000" dirty="0">
                <a:solidFill>
                  <a:srgbClr val="008000"/>
                </a:solidFill>
              </a:rPr>
              <a:t>SCIKIT</a:t>
            </a:r>
            <a:r>
              <a:rPr lang="en-US" sz="8000" dirty="0">
                <a:solidFill>
                  <a:srgbClr val="FF0000"/>
                </a:solidFill>
              </a:rPr>
              <a:t>-</a:t>
            </a:r>
            <a:r>
              <a:rPr lang="en-US" sz="8000" dirty="0">
                <a:solidFill>
                  <a:srgbClr val="008000"/>
                </a:solidFill>
              </a:rPr>
              <a:t>LEARN</a:t>
            </a:r>
            <a:r>
              <a:rPr lang="fa-IR" sz="8000" dirty="0">
                <a:solidFill>
                  <a:srgbClr val="FF0000"/>
                </a:solidFill>
              </a:rPr>
              <a:t>: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575991-44DA-B777-5C74-7D7781222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055A-8C87-4968-8F9A-02A0AFA2F2DC}" type="slidenum">
              <a:rPr lang="en-US" smtClean="0">
                <a:solidFill>
                  <a:schemeClr val="tx1"/>
                </a:solidFill>
              </a:rPr>
              <a:t>34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Action Button: Blank 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7A49C39-B071-714D-4C7B-F2AC96C69346}"/>
              </a:ext>
            </a:extLst>
          </p:cNvPr>
          <p:cNvSpPr/>
          <p:nvPr/>
        </p:nvSpPr>
        <p:spPr>
          <a:xfrm>
            <a:off x="0" y="0"/>
            <a:ext cx="1920240" cy="1097280"/>
          </a:xfrm>
          <a:prstGeom prst="actionButtonBlank">
            <a:avLst/>
          </a:prstGeom>
          <a:solidFill>
            <a:srgbClr val="008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>
                <a:solidFill>
                  <a:schemeClr val="bg1"/>
                </a:solidFill>
              </a:rPr>
              <a:t>بازگشت به فهرست کتابخانه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F8132AE-7E76-F79A-8F4D-E7CDC44E430D}"/>
              </a:ext>
            </a:extLst>
          </p:cNvPr>
          <p:cNvSpPr txBox="1"/>
          <p:nvPr/>
        </p:nvSpPr>
        <p:spPr>
          <a:xfrm>
            <a:off x="-1" y="1057471"/>
            <a:ext cx="27805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</a:rPr>
              <a:t>import</a:t>
            </a:r>
            <a:r>
              <a:rPr lang="en-US" sz="3200" dirty="0">
                <a:solidFill>
                  <a:srgbClr val="008000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  <a:highlight>
                  <a:srgbClr val="FFFFFF"/>
                </a:highlight>
              </a:rPr>
              <a:t>scikit-learn</a:t>
            </a:r>
            <a:r>
              <a:rPr lang="en-US" sz="3200" dirty="0">
                <a:solidFill>
                  <a:srgbClr val="008000"/>
                </a:solidFill>
              </a:rPr>
              <a:t> </a:t>
            </a:r>
            <a:r>
              <a:rPr lang="en-US" sz="3200" dirty="0">
                <a:solidFill>
                  <a:srgbClr val="FFC000"/>
                </a:solidFill>
              </a:rPr>
              <a:t>as</a:t>
            </a:r>
            <a:r>
              <a:rPr lang="en-US" sz="3200" dirty="0">
                <a:solidFill>
                  <a:srgbClr val="008000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  <a:highlight>
                  <a:srgbClr val="FFFFFF"/>
                </a:highlight>
              </a:rPr>
              <a:t>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338A8AE-E2C9-A2EA-BF81-F441233800C2}"/>
              </a:ext>
            </a:extLst>
          </p:cNvPr>
          <p:cNvSpPr txBox="1"/>
          <p:nvPr/>
        </p:nvSpPr>
        <p:spPr>
          <a:xfrm>
            <a:off x="-96421" y="6461651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D33A30D-5DBE-DEE3-7CB2-705E9FDECE99}"/>
              </a:ext>
            </a:extLst>
          </p:cNvPr>
          <p:cNvSpPr txBox="1"/>
          <p:nvPr/>
        </p:nvSpPr>
        <p:spPr>
          <a:xfrm>
            <a:off x="-102641" y="6166183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BB210C9-4F44-B661-7845-CCB40C666EAC}"/>
              </a:ext>
            </a:extLst>
          </p:cNvPr>
          <p:cNvSpPr txBox="1"/>
          <p:nvPr/>
        </p:nvSpPr>
        <p:spPr>
          <a:xfrm>
            <a:off x="-108861" y="5870714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87C1BBE-799E-D8AC-721A-D2AFD8D53717}"/>
              </a:ext>
            </a:extLst>
          </p:cNvPr>
          <p:cNvSpPr txBox="1"/>
          <p:nvPr/>
        </p:nvSpPr>
        <p:spPr>
          <a:xfrm>
            <a:off x="-108862" y="5572137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F9F3A72-0ACE-D190-B702-2600448BC0C7}"/>
              </a:ext>
            </a:extLst>
          </p:cNvPr>
          <p:cNvSpPr txBox="1"/>
          <p:nvPr/>
        </p:nvSpPr>
        <p:spPr>
          <a:xfrm>
            <a:off x="-111973" y="5279775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9FDEBE5-4047-5B69-9E0F-5B30E1311923}"/>
              </a:ext>
            </a:extLst>
          </p:cNvPr>
          <p:cNvSpPr txBox="1"/>
          <p:nvPr/>
        </p:nvSpPr>
        <p:spPr>
          <a:xfrm>
            <a:off x="-118193" y="4984307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D4F1561-E07F-1682-8BB6-5B5AA1C53BDA}"/>
              </a:ext>
            </a:extLst>
          </p:cNvPr>
          <p:cNvSpPr txBox="1"/>
          <p:nvPr/>
        </p:nvSpPr>
        <p:spPr>
          <a:xfrm>
            <a:off x="-124413" y="4688838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30906B1-91F1-AE76-599C-75EB5DFE247E}"/>
              </a:ext>
            </a:extLst>
          </p:cNvPr>
          <p:cNvSpPr txBox="1"/>
          <p:nvPr/>
        </p:nvSpPr>
        <p:spPr>
          <a:xfrm>
            <a:off x="-124414" y="4390261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D18F30C-98B1-055E-0451-FC2DEF41045E}"/>
              </a:ext>
            </a:extLst>
          </p:cNvPr>
          <p:cNvSpPr txBox="1"/>
          <p:nvPr/>
        </p:nvSpPr>
        <p:spPr>
          <a:xfrm>
            <a:off x="-130634" y="4094785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1D0D78E-4C21-3910-C4C2-E683E0CF00FA}"/>
              </a:ext>
            </a:extLst>
          </p:cNvPr>
          <p:cNvSpPr txBox="1"/>
          <p:nvPr/>
        </p:nvSpPr>
        <p:spPr>
          <a:xfrm>
            <a:off x="-136854" y="3799317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D6E5BDA-E6C6-0E44-9416-20A905B9BB25}"/>
              </a:ext>
            </a:extLst>
          </p:cNvPr>
          <p:cNvSpPr txBox="1"/>
          <p:nvPr/>
        </p:nvSpPr>
        <p:spPr>
          <a:xfrm>
            <a:off x="-143074" y="3503848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BAC89DC-C320-628D-C8B5-5E25D4DAA5A4}"/>
              </a:ext>
            </a:extLst>
          </p:cNvPr>
          <p:cNvSpPr txBox="1"/>
          <p:nvPr/>
        </p:nvSpPr>
        <p:spPr>
          <a:xfrm>
            <a:off x="-143075" y="3205271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03F4D3A-E3C1-179C-1F8D-64ED3128381E}"/>
              </a:ext>
            </a:extLst>
          </p:cNvPr>
          <p:cNvSpPr txBox="1"/>
          <p:nvPr/>
        </p:nvSpPr>
        <p:spPr>
          <a:xfrm>
            <a:off x="-139966" y="2909798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29EDBB7-95A7-A62A-5E08-0C90FBF030B1}"/>
              </a:ext>
            </a:extLst>
          </p:cNvPr>
          <p:cNvSpPr txBox="1"/>
          <p:nvPr/>
        </p:nvSpPr>
        <p:spPr>
          <a:xfrm>
            <a:off x="-136855" y="2614330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F5D0482-1E85-C885-012D-A1A58D6122E7}"/>
              </a:ext>
            </a:extLst>
          </p:cNvPr>
          <p:cNvSpPr txBox="1"/>
          <p:nvPr/>
        </p:nvSpPr>
        <p:spPr>
          <a:xfrm>
            <a:off x="-133744" y="2318861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AD0ABB0-1EB9-C311-5CDE-F1438F394819}"/>
              </a:ext>
            </a:extLst>
          </p:cNvPr>
          <p:cNvSpPr txBox="1"/>
          <p:nvPr/>
        </p:nvSpPr>
        <p:spPr>
          <a:xfrm>
            <a:off x="-133745" y="2020284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A141AEC-5216-6181-84FA-FDADAB364522}"/>
              </a:ext>
            </a:extLst>
          </p:cNvPr>
          <p:cNvSpPr txBox="1"/>
          <p:nvPr/>
        </p:nvSpPr>
        <p:spPr>
          <a:xfrm>
            <a:off x="5691668" y="6452321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974DB33-FF46-5AC7-628C-EEFD50C8F0B4}"/>
              </a:ext>
            </a:extLst>
          </p:cNvPr>
          <p:cNvSpPr txBox="1"/>
          <p:nvPr/>
        </p:nvSpPr>
        <p:spPr>
          <a:xfrm>
            <a:off x="5685448" y="6156853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4A5CB57-082B-7006-465F-236F1F8D5A24}"/>
              </a:ext>
            </a:extLst>
          </p:cNvPr>
          <p:cNvSpPr txBox="1"/>
          <p:nvPr/>
        </p:nvSpPr>
        <p:spPr>
          <a:xfrm>
            <a:off x="5679228" y="5861384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BBF51CA-25B7-6FAB-BDBB-32A1A7D836E4}"/>
              </a:ext>
            </a:extLst>
          </p:cNvPr>
          <p:cNvSpPr txBox="1"/>
          <p:nvPr/>
        </p:nvSpPr>
        <p:spPr>
          <a:xfrm>
            <a:off x="5679227" y="5562807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D25DBD-5209-2921-0D21-B6EC51EC8997}"/>
              </a:ext>
            </a:extLst>
          </p:cNvPr>
          <p:cNvSpPr txBox="1"/>
          <p:nvPr/>
        </p:nvSpPr>
        <p:spPr>
          <a:xfrm>
            <a:off x="5676116" y="5270445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7620693-5554-F20A-E998-56618DF70F57}"/>
              </a:ext>
            </a:extLst>
          </p:cNvPr>
          <p:cNvSpPr txBox="1"/>
          <p:nvPr/>
        </p:nvSpPr>
        <p:spPr>
          <a:xfrm>
            <a:off x="5669896" y="4974977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29C08FB-369D-DF4E-ABBB-9BE1BA8FBD5E}"/>
              </a:ext>
            </a:extLst>
          </p:cNvPr>
          <p:cNvSpPr txBox="1"/>
          <p:nvPr/>
        </p:nvSpPr>
        <p:spPr>
          <a:xfrm>
            <a:off x="5663676" y="4679508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95F223B-2E84-ABBE-B81F-D6A9ABF22CA3}"/>
              </a:ext>
            </a:extLst>
          </p:cNvPr>
          <p:cNvSpPr txBox="1"/>
          <p:nvPr/>
        </p:nvSpPr>
        <p:spPr>
          <a:xfrm>
            <a:off x="5663675" y="4380931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DB9BCB8-CE43-07E9-F7FB-AB532CE859FE}"/>
              </a:ext>
            </a:extLst>
          </p:cNvPr>
          <p:cNvSpPr txBox="1"/>
          <p:nvPr/>
        </p:nvSpPr>
        <p:spPr>
          <a:xfrm>
            <a:off x="5657455" y="4085455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19D7BC3-B1FD-1832-40EA-C9FF582A9F4B}"/>
              </a:ext>
            </a:extLst>
          </p:cNvPr>
          <p:cNvSpPr txBox="1"/>
          <p:nvPr/>
        </p:nvSpPr>
        <p:spPr>
          <a:xfrm>
            <a:off x="5651235" y="3789987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26BAE4A-01D3-B17A-4FF0-B2F11F755CB3}"/>
              </a:ext>
            </a:extLst>
          </p:cNvPr>
          <p:cNvSpPr txBox="1"/>
          <p:nvPr/>
        </p:nvSpPr>
        <p:spPr>
          <a:xfrm>
            <a:off x="5645015" y="3494518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E980F5D-08B8-FB86-6652-DD7E9AB62CFC}"/>
              </a:ext>
            </a:extLst>
          </p:cNvPr>
          <p:cNvSpPr txBox="1"/>
          <p:nvPr/>
        </p:nvSpPr>
        <p:spPr>
          <a:xfrm>
            <a:off x="5645014" y="3195941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023D72E-C4E4-253E-3DB7-3847CD2FBA05}"/>
              </a:ext>
            </a:extLst>
          </p:cNvPr>
          <p:cNvSpPr txBox="1"/>
          <p:nvPr/>
        </p:nvSpPr>
        <p:spPr>
          <a:xfrm>
            <a:off x="5648123" y="2900468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8F1F9E5-706F-FA25-0889-74B2A28D3D5F}"/>
              </a:ext>
            </a:extLst>
          </p:cNvPr>
          <p:cNvSpPr txBox="1"/>
          <p:nvPr/>
        </p:nvSpPr>
        <p:spPr>
          <a:xfrm>
            <a:off x="5651234" y="2605000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C4D4154-225A-7402-57EF-43E91152D63F}"/>
              </a:ext>
            </a:extLst>
          </p:cNvPr>
          <p:cNvSpPr txBox="1"/>
          <p:nvPr/>
        </p:nvSpPr>
        <p:spPr>
          <a:xfrm>
            <a:off x="5654345" y="2309531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9C3B4A4-6213-9ED6-1B1D-DA655213F57C}"/>
              </a:ext>
            </a:extLst>
          </p:cNvPr>
          <p:cNvSpPr txBox="1"/>
          <p:nvPr/>
        </p:nvSpPr>
        <p:spPr>
          <a:xfrm>
            <a:off x="5654344" y="2010954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F28BEF3-3C1F-A20D-B548-EAA77D2FD06C}"/>
              </a:ext>
            </a:extLst>
          </p:cNvPr>
          <p:cNvSpPr txBox="1"/>
          <p:nvPr/>
        </p:nvSpPr>
        <p:spPr>
          <a:xfrm>
            <a:off x="-9331" y="2020001"/>
            <a:ext cx="17075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StandarScaler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8BD3C77-25D3-D60E-E2A9-D1B85B3ED04D}"/>
              </a:ext>
            </a:extLst>
          </p:cNvPr>
          <p:cNvSpPr txBox="1"/>
          <p:nvPr/>
        </p:nvSpPr>
        <p:spPr>
          <a:xfrm>
            <a:off x="-9331" y="2321690"/>
            <a:ext cx="17728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MinMaxScaler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6036C31-1568-8EA4-F8BC-0C2C206513A4}"/>
              </a:ext>
            </a:extLst>
          </p:cNvPr>
          <p:cNvSpPr txBox="1"/>
          <p:nvPr/>
        </p:nvSpPr>
        <p:spPr>
          <a:xfrm>
            <a:off x="-9331" y="2623379"/>
            <a:ext cx="17448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RobusScaler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0CFE3AD-0279-AAFA-647A-2DDCCBC1C1EC}"/>
              </a:ext>
            </a:extLst>
          </p:cNvPr>
          <p:cNvSpPr txBox="1"/>
          <p:nvPr/>
        </p:nvSpPr>
        <p:spPr>
          <a:xfrm>
            <a:off x="-9331" y="2925069"/>
            <a:ext cx="17448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Normalizer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61C397A-449B-0DB4-CC58-874231508E97}"/>
              </a:ext>
            </a:extLst>
          </p:cNvPr>
          <p:cNvSpPr txBox="1"/>
          <p:nvPr/>
        </p:nvSpPr>
        <p:spPr>
          <a:xfrm>
            <a:off x="-18662" y="3217428"/>
            <a:ext cx="17448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LabelEncoder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118E799-1412-6107-A5D3-822BB55DCF72}"/>
              </a:ext>
            </a:extLst>
          </p:cNvPr>
          <p:cNvSpPr txBox="1"/>
          <p:nvPr/>
        </p:nvSpPr>
        <p:spPr>
          <a:xfrm>
            <a:off x="-18662" y="3509787"/>
            <a:ext cx="19314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OneHotEncoder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6EBD034-474C-31DF-309C-15C249BA501D}"/>
              </a:ext>
            </a:extLst>
          </p:cNvPr>
          <p:cNvSpPr txBox="1"/>
          <p:nvPr/>
        </p:nvSpPr>
        <p:spPr>
          <a:xfrm>
            <a:off x="-9331" y="3802145"/>
            <a:ext cx="220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PolynomialFeatures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FBA29BE-D998-FEE2-1E21-C05F3B4E215E}"/>
              </a:ext>
            </a:extLst>
          </p:cNvPr>
          <p:cNvSpPr txBox="1"/>
          <p:nvPr/>
        </p:nvSpPr>
        <p:spPr>
          <a:xfrm>
            <a:off x="-1" y="4094503"/>
            <a:ext cx="24539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FuncationTransformer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EC82B37-F0D6-5CCE-74A0-A42E4380BD40}"/>
              </a:ext>
            </a:extLst>
          </p:cNvPr>
          <p:cNvSpPr txBox="1"/>
          <p:nvPr/>
        </p:nvSpPr>
        <p:spPr>
          <a:xfrm>
            <a:off x="0" y="4368201"/>
            <a:ext cx="23513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LinearRegression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F8B8F0B5-C497-DC14-2F2A-849AA1CB82F1}"/>
              </a:ext>
            </a:extLst>
          </p:cNvPr>
          <p:cNvSpPr txBox="1"/>
          <p:nvPr/>
        </p:nvSpPr>
        <p:spPr>
          <a:xfrm>
            <a:off x="0" y="4660559"/>
            <a:ext cx="10823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Ridge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E695EA9-4D82-D090-ADA9-16AD0BB0B0C7}"/>
              </a:ext>
            </a:extLst>
          </p:cNvPr>
          <p:cNvSpPr txBox="1"/>
          <p:nvPr/>
        </p:nvSpPr>
        <p:spPr>
          <a:xfrm>
            <a:off x="0" y="4952919"/>
            <a:ext cx="10823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Lasso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A3DCD48-4737-4670-4226-81CF4BDC6D2E}"/>
              </a:ext>
            </a:extLst>
          </p:cNvPr>
          <p:cNvSpPr txBox="1"/>
          <p:nvPr/>
        </p:nvSpPr>
        <p:spPr>
          <a:xfrm>
            <a:off x="0" y="5254608"/>
            <a:ext cx="13342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Elasticnet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2DCB9C1-27EF-F219-7C42-39EBFB9188FC}"/>
              </a:ext>
            </a:extLst>
          </p:cNvPr>
          <p:cNvSpPr txBox="1"/>
          <p:nvPr/>
        </p:nvSpPr>
        <p:spPr>
          <a:xfrm>
            <a:off x="-1" y="5556299"/>
            <a:ext cx="17821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SGDRegressor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DFA6F87-922C-9AED-F254-F9078683C94D}"/>
              </a:ext>
            </a:extLst>
          </p:cNvPr>
          <p:cNvSpPr txBox="1"/>
          <p:nvPr/>
        </p:nvSpPr>
        <p:spPr>
          <a:xfrm>
            <a:off x="0" y="5857991"/>
            <a:ext cx="17728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BayesianRidge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9726D86-83AE-6DC0-9F49-48FF34485E27}"/>
              </a:ext>
            </a:extLst>
          </p:cNvPr>
          <p:cNvSpPr txBox="1"/>
          <p:nvPr/>
        </p:nvSpPr>
        <p:spPr>
          <a:xfrm>
            <a:off x="0" y="6150346"/>
            <a:ext cx="19221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HuberRegressor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7B1D862-61A3-50DD-8C70-906410D70354}"/>
              </a:ext>
            </a:extLst>
          </p:cNvPr>
          <p:cNvSpPr txBox="1"/>
          <p:nvPr/>
        </p:nvSpPr>
        <p:spPr>
          <a:xfrm>
            <a:off x="31099" y="6452321"/>
            <a:ext cx="20309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PoissonRegressor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31B7FB0-D2E4-9067-C20D-AC9E1A9F9935}"/>
              </a:ext>
            </a:extLst>
          </p:cNvPr>
          <p:cNvSpPr txBox="1"/>
          <p:nvPr/>
        </p:nvSpPr>
        <p:spPr>
          <a:xfrm>
            <a:off x="5781865" y="2014059"/>
            <a:ext cx="21304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LogisticRegression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7F1755A-B9F4-26D4-B134-45F1A546C351}"/>
              </a:ext>
            </a:extLst>
          </p:cNvPr>
          <p:cNvSpPr txBox="1"/>
          <p:nvPr/>
        </p:nvSpPr>
        <p:spPr>
          <a:xfrm>
            <a:off x="5784976" y="2315748"/>
            <a:ext cx="23419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KNighborsClassifier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55EBF89-DEE9-BE0F-591B-50898CC41D23}"/>
              </a:ext>
            </a:extLst>
          </p:cNvPr>
          <p:cNvSpPr txBox="1"/>
          <p:nvPr/>
        </p:nvSpPr>
        <p:spPr>
          <a:xfrm>
            <a:off x="5778756" y="2608107"/>
            <a:ext cx="9859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SVC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9A5B17A6-215B-190D-797A-6477FD6D8A3F}"/>
              </a:ext>
            </a:extLst>
          </p:cNvPr>
          <p:cNvSpPr txBox="1"/>
          <p:nvPr/>
        </p:nvSpPr>
        <p:spPr>
          <a:xfrm>
            <a:off x="5760094" y="2897356"/>
            <a:ext cx="25534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DecisionTreeClassifier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EA5CA5E-E2DD-DEEA-E8DE-536BF3FDCF55}"/>
              </a:ext>
            </a:extLst>
          </p:cNvPr>
          <p:cNvSpPr txBox="1"/>
          <p:nvPr/>
        </p:nvSpPr>
        <p:spPr>
          <a:xfrm>
            <a:off x="5772536" y="3189714"/>
            <a:ext cx="26343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RandomForestClassifier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D0D742D-4059-E4C7-7F6F-A789F43DB35F}"/>
              </a:ext>
            </a:extLst>
          </p:cNvPr>
          <p:cNvSpPr txBox="1"/>
          <p:nvPr/>
        </p:nvSpPr>
        <p:spPr>
          <a:xfrm>
            <a:off x="5775645" y="3491403"/>
            <a:ext cx="27805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GradienBoostingClassifier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B22828A-DC0B-9409-E24C-C62A6404C922}"/>
              </a:ext>
            </a:extLst>
          </p:cNvPr>
          <p:cNvSpPr txBox="1"/>
          <p:nvPr/>
        </p:nvSpPr>
        <p:spPr>
          <a:xfrm>
            <a:off x="5778757" y="3783762"/>
            <a:ext cx="26312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GaussianNB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AEBAFF3-133E-6DD8-537F-27D27F8A70C3}"/>
              </a:ext>
            </a:extLst>
          </p:cNvPr>
          <p:cNvSpPr txBox="1"/>
          <p:nvPr/>
        </p:nvSpPr>
        <p:spPr>
          <a:xfrm>
            <a:off x="5788086" y="4082340"/>
            <a:ext cx="17977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MLPClassifier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6B34E6C0-2D22-9D34-5D8C-62F81BA46790}"/>
              </a:ext>
            </a:extLst>
          </p:cNvPr>
          <p:cNvSpPr txBox="1"/>
          <p:nvPr/>
        </p:nvSpPr>
        <p:spPr>
          <a:xfrm>
            <a:off x="5791196" y="4374698"/>
            <a:ext cx="16670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KMeans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BCDAD62-53E7-7AC2-066E-0BB4537D41E6}"/>
              </a:ext>
            </a:extLst>
          </p:cNvPr>
          <p:cNvSpPr txBox="1"/>
          <p:nvPr/>
        </p:nvSpPr>
        <p:spPr>
          <a:xfrm>
            <a:off x="5794307" y="4676389"/>
            <a:ext cx="16670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DBSCAN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A26FCE8E-A37B-039A-0DA3-9BFFA36A75A4}"/>
              </a:ext>
            </a:extLst>
          </p:cNvPr>
          <p:cNvSpPr txBox="1"/>
          <p:nvPr/>
        </p:nvSpPr>
        <p:spPr>
          <a:xfrm>
            <a:off x="5788086" y="4968749"/>
            <a:ext cx="26281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AgglomeratiiveClustring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F32BD6C6-33BE-8118-AB94-18C70856E68A}"/>
              </a:ext>
            </a:extLst>
          </p:cNvPr>
          <p:cNvSpPr txBox="1"/>
          <p:nvPr/>
        </p:nvSpPr>
        <p:spPr>
          <a:xfrm>
            <a:off x="5800527" y="5261107"/>
            <a:ext cx="14680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MeanShift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37364C81-5DCD-D3D6-BDEA-10A2015F56DE}"/>
              </a:ext>
            </a:extLst>
          </p:cNvPr>
          <p:cNvSpPr txBox="1"/>
          <p:nvPr/>
        </p:nvSpPr>
        <p:spPr>
          <a:xfrm>
            <a:off x="5809857" y="5559686"/>
            <a:ext cx="25441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SprctralClustring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DD79177B-AA4A-3716-AAF1-F7653FEAE1FA}"/>
              </a:ext>
            </a:extLst>
          </p:cNvPr>
          <p:cNvSpPr txBox="1"/>
          <p:nvPr/>
        </p:nvSpPr>
        <p:spPr>
          <a:xfrm>
            <a:off x="5803637" y="5861375"/>
            <a:ext cx="9237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PCA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8EB3147A-3584-8C09-23C5-3CD8B2955A33}"/>
              </a:ext>
            </a:extLst>
          </p:cNvPr>
          <p:cNvSpPr txBox="1"/>
          <p:nvPr/>
        </p:nvSpPr>
        <p:spPr>
          <a:xfrm>
            <a:off x="5806746" y="6153734"/>
            <a:ext cx="18443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TruncatedSVD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588B1981-8213-D8B9-A4BC-57B91C79869C}"/>
              </a:ext>
            </a:extLst>
          </p:cNvPr>
          <p:cNvSpPr txBox="1"/>
          <p:nvPr/>
        </p:nvSpPr>
        <p:spPr>
          <a:xfrm>
            <a:off x="5819188" y="6455423"/>
            <a:ext cx="16764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TSNE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7A333702-0650-5C8D-C18E-5DCA31FD702D}"/>
              </a:ext>
            </a:extLst>
          </p:cNvPr>
          <p:cNvSpPr txBox="1"/>
          <p:nvPr/>
        </p:nvSpPr>
        <p:spPr>
          <a:xfrm rot="21258087">
            <a:off x="1486680" y="1813249"/>
            <a:ext cx="6229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2000" dirty="0">
                <a:solidFill>
                  <a:srgbClr val="92D050"/>
                </a:solidFill>
              </a:rPr>
              <a:t>داده ها را طوری عوض می کند</a:t>
            </a:r>
            <a:r>
              <a:rPr lang="fa-IR" sz="2000" dirty="0">
                <a:solidFill>
                  <a:srgbClr val="FF0000"/>
                </a:solidFill>
              </a:rPr>
              <a:t>؛</a:t>
            </a:r>
            <a:r>
              <a:rPr lang="fa-IR" sz="2000" dirty="0">
                <a:solidFill>
                  <a:srgbClr val="92D050"/>
                </a:solidFill>
              </a:rPr>
              <a:t>که میانگین صفر و انحراف داده از میانگین یک شود</a:t>
            </a:r>
            <a:r>
              <a:rPr lang="en-US" sz="2000" dirty="0">
                <a:solidFill>
                  <a:srgbClr val="FF0000"/>
                </a:solidFill>
              </a:rPr>
              <a:t>: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7A9B73-AD9F-1010-8977-22B521443DD6}"/>
              </a:ext>
            </a:extLst>
          </p:cNvPr>
          <p:cNvSpPr txBox="1"/>
          <p:nvPr/>
        </p:nvSpPr>
        <p:spPr>
          <a:xfrm>
            <a:off x="1583096" y="2282890"/>
            <a:ext cx="3324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2400" dirty="0">
                <a:solidFill>
                  <a:srgbClr val="92D050"/>
                </a:solidFill>
              </a:rPr>
              <a:t>داده ها را به بازه صفر تا یک تغییر می دهد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DCBE01-09F6-62CF-DA4C-B470CA5D700F}"/>
              </a:ext>
            </a:extLst>
          </p:cNvPr>
          <p:cNvSpPr txBox="1"/>
          <p:nvPr/>
        </p:nvSpPr>
        <p:spPr>
          <a:xfrm>
            <a:off x="1405815" y="2600132"/>
            <a:ext cx="4341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2000" b="1" dirty="0">
                <a:solidFill>
                  <a:srgbClr val="92D050"/>
                </a:solidFill>
              </a:rPr>
              <a:t>مقیاس بندی مقاوم با استفاده از میانه و سنجش پراکندگی داده ها</a:t>
            </a:r>
            <a:r>
              <a:rPr lang="en-US" sz="2000" b="1" dirty="0">
                <a:solidFill>
                  <a:srgbClr val="FF0000"/>
                </a:solidFill>
              </a:rPr>
              <a:t>:.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922C52-F71B-FC13-F46B-22BDFAD29469}"/>
              </a:ext>
            </a:extLst>
          </p:cNvPr>
          <p:cNvSpPr txBox="1"/>
          <p:nvPr/>
        </p:nvSpPr>
        <p:spPr>
          <a:xfrm>
            <a:off x="1306288" y="2911152"/>
            <a:ext cx="3657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2400" dirty="0">
                <a:solidFill>
                  <a:srgbClr val="92D050"/>
                </a:solidFill>
              </a:rPr>
              <a:t>بردار ها را به طول واحد نرمال می کند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E22F99-F511-77AB-3E30-B4943F8E8C7D}"/>
              </a:ext>
            </a:extLst>
          </p:cNvPr>
          <p:cNvSpPr txBox="1"/>
          <p:nvPr/>
        </p:nvSpPr>
        <p:spPr>
          <a:xfrm>
            <a:off x="1511562" y="3181741"/>
            <a:ext cx="3368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2400" dirty="0">
                <a:solidFill>
                  <a:srgbClr val="92D050"/>
                </a:solidFill>
              </a:rPr>
              <a:t>برچسب متنی را به عددی تبدیل می کند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F32EA7-F9FE-C27B-C0E3-71D97761A7DC}"/>
              </a:ext>
            </a:extLst>
          </p:cNvPr>
          <p:cNvSpPr txBox="1"/>
          <p:nvPr/>
        </p:nvSpPr>
        <p:spPr>
          <a:xfrm>
            <a:off x="1754158" y="3489650"/>
            <a:ext cx="4002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2400" dirty="0">
                <a:solidFill>
                  <a:srgbClr val="92D050"/>
                </a:solidFill>
              </a:rPr>
              <a:t>هر دسته بندی را به یک بردار باینری تبدیل می کند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E89499-2902-CD05-A796-363EE6597447}"/>
              </a:ext>
            </a:extLst>
          </p:cNvPr>
          <p:cNvSpPr txBox="1"/>
          <p:nvPr/>
        </p:nvSpPr>
        <p:spPr>
          <a:xfrm>
            <a:off x="2037187" y="3791340"/>
            <a:ext cx="3897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2000" b="1" dirty="0">
                <a:solidFill>
                  <a:srgbClr val="92D050"/>
                </a:solidFill>
              </a:rPr>
              <a:t>ویژگی های جدید برای مدل های چند جمله ای می سازد</a:t>
            </a:r>
            <a:r>
              <a:rPr lang="en-US" sz="2000" b="1" dirty="0">
                <a:solidFill>
                  <a:srgbClr val="FF0000"/>
                </a:solidFill>
              </a:rPr>
              <a:t>:.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39D10C-E0A5-236E-9090-7E252A591160}"/>
              </a:ext>
            </a:extLst>
          </p:cNvPr>
          <p:cNvSpPr txBox="1"/>
          <p:nvPr/>
        </p:nvSpPr>
        <p:spPr>
          <a:xfrm>
            <a:off x="2298444" y="4117912"/>
            <a:ext cx="3495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2400" dirty="0">
                <a:solidFill>
                  <a:srgbClr val="92D050"/>
                </a:solidFill>
              </a:rPr>
              <a:t>تابع دلخواه را روی داده ها اعمال می کند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4645F5-495F-A8B2-2ECA-67E14F5FFF88}"/>
              </a:ext>
            </a:extLst>
          </p:cNvPr>
          <p:cNvSpPr txBox="1"/>
          <p:nvPr/>
        </p:nvSpPr>
        <p:spPr>
          <a:xfrm>
            <a:off x="852199" y="4705738"/>
            <a:ext cx="4130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2000" dirty="0">
                <a:solidFill>
                  <a:srgbClr val="92D050"/>
                </a:solidFill>
              </a:rPr>
              <a:t>برای جلوگیری از نشان دادن مقدار بزرگ</a:t>
            </a:r>
            <a:r>
              <a:rPr lang="fa-IR" sz="1050" dirty="0">
                <a:solidFill>
                  <a:srgbClr val="92D050"/>
                </a:solidFill>
              </a:rPr>
              <a:t> </a:t>
            </a:r>
            <a:r>
              <a:rPr lang="fa-IR" sz="2000" dirty="0">
                <a:solidFill>
                  <a:srgbClr val="92D050"/>
                </a:solidFill>
              </a:rPr>
              <a:t>در محاسبه مقدار چیزی</a:t>
            </a:r>
            <a:r>
              <a:rPr lang="en-US" sz="2000" dirty="0">
                <a:solidFill>
                  <a:srgbClr val="FF0000"/>
                </a:solidFill>
              </a:rPr>
              <a:t>: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FF2399-6596-7C59-7F5F-54065638813E}"/>
              </a:ext>
            </a:extLst>
          </p:cNvPr>
          <p:cNvSpPr txBox="1"/>
          <p:nvPr/>
        </p:nvSpPr>
        <p:spPr>
          <a:xfrm>
            <a:off x="805545" y="4929673"/>
            <a:ext cx="2777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2400" dirty="0">
                <a:solidFill>
                  <a:srgbClr val="92D050"/>
                </a:solidFill>
              </a:rPr>
              <a:t>برای انتخاب ویژگی و فشرده سازی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F0D461-35AC-AF13-20EC-B59EBD2DD44E}"/>
              </a:ext>
            </a:extLst>
          </p:cNvPr>
          <p:cNvSpPr txBox="1"/>
          <p:nvPr/>
        </p:nvSpPr>
        <p:spPr>
          <a:xfrm>
            <a:off x="1178770" y="5246914"/>
            <a:ext cx="4419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2400" dirty="0">
                <a:solidFill>
                  <a:srgbClr val="92D050"/>
                </a:solidFill>
              </a:rPr>
              <a:t>ترکیب دو فرمولی که برای محاسبه مقدار استفاده می شود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FAA73E-D335-A629-B857-14E5C01E3449}"/>
              </a:ext>
            </a:extLst>
          </p:cNvPr>
          <p:cNvSpPr txBox="1"/>
          <p:nvPr/>
        </p:nvSpPr>
        <p:spPr>
          <a:xfrm>
            <a:off x="1607977" y="5582815"/>
            <a:ext cx="3430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2400" dirty="0">
                <a:solidFill>
                  <a:srgbClr val="92D050"/>
                </a:solidFill>
              </a:rPr>
              <a:t>بدست آوردن  کمترین مقدار یک تابع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F6716F-52B0-942B-E06A-FB38CBFCAC12}"/>
              </a:ext>
            </a:extLst>
          </p:cNvPr>
          <p:cNvSpPr txBox="1"/>
          <p:nvPr/>
        </p:nvSpPr>
        <p:spPr>
          <a:xfrm>
            <a:off x="1564435" y="5884505"/>
            <a:ext cx="4696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2000" dirty="0">
                <a:solidFill>
                  <a:srgbClr val="92D050"/>
                </a:solidFill>
              </a:rPr>
              <a:t>کمترین مقدار یک تابع با چارچوب پیش بینی توزیع احتمال</a:t>
            </a:r>
            <a:r>
              <a:rPr lang="en-US" sz="2000" dirty="0">
                <a:solidFill>
                  <a:srgbClr val="FF0000"/>
                </a:solidFill>
              </a:rPr>
              <a:t>: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0831A1-2F79-D6C3-D3F9-C900EA2D7624}"/>
              </a:ext>
            </a:extLst>
          </p:cNvPr>
          <p:cNvSpPr txBox="1"/>
          <p:nvPr/>
        </p:nvSpPr>
        <p:spPr>
          <a:xfrm>
            <a:off x="1713724" y="6117771"/>
            <a:ext cx="2777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2400" dirty="0">
                <a:solidFill>
                  <a:srgbClr val="92D050"/>
                </a:solidFill>
              </a:rPr>
              <a:t>مقابله با داده های پرت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6BDE69-EC6F-2079-E416-0BD970187BC1}"/>
              </a:ext>
            </a:extLst>
          </p:cNvPr>
          <p:cNvSpPr txBox="1"/>
          <p:nvPr/>
        </p:nvSpPr>
        <p:spPr>
          <a:xfrm>
            <a:off x="1797700" y="4363617"/>
            <a:ext cx="3072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2400" dirty="0">
                <a:solidFill>
                  <a:srgbClr val="92D050"/>
                </a:solidFill>
              </a:rPr>
              <a:t>محاسبه مقدار به صورت خطی پایه ای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502071-D3F2-CCE4-AF1A-B2D5ACC0D516}"/>
              </a:ext>
            </a:extLst>
          </p:cNvPr>
          <p:cNvSpPr txBox="1"/>
          <p:nvPr/>
        </p:nvSpPr>
        <p:spPr>
          <a:xfrm>
            <a:off x="1872346" y="6396335"/>
            <a:ext cx="2777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2400" dirty="0">
                <a:solidFill>
                  <a:srgbClr val="92D050"/>
                </a:solidFill>
              </a:rPr>
              <a:t>برای داده های شمارشی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F10389-930C-28B4-2A2D-59CD24D4B982}"/>
              </a:ext>
            </a:extLst>
          </p:cNvPr>
          <p:cNvSpPr txBox="1"/>
          <p:nvPr/>
        </p:nvSpPr>
        <p:spPr>
          <a:xfrm>
            <a:off x="7731970" y="1974980"/>
            <a:ext cx="2777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2400" dirty="0">
                <a:solidFill>
                  <a:srgbClr val="92D050"/>
                </a:solidFill>
              </a:rPr>
              <a:t>طبقه بندی دودویی بر پایه تابع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1BB5A7-C245-919A-C8CA-2EAFECCE5C9D}"/>
              </a:ext>
            </a:extLst>
          </p:cNvPr>
          <p:cNvSpPr txBox="1"/>
          <p:nvPr/>
        </p:nvSpPr>
        <p:spPr>
          <a:xfrm>
            <a:off x="7890590" y="2320213"/>
            <a:ext cx="2777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2400" dirty="0">
                <a:solidFill>
                  <a:srgbClr val="92D050"/>
                </a:solidFill>
              </a:rPr>
              <a:t>همسایه نزدیک یک چیز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E0ECA88-09CC-F85F-F3E3-E2AA87B8134C}"/>
              </a:ext>
            </a:extLst>
          </p:cNvPr>
          <p:cNvSpPr txBox="1"/>
          <p:nvPr/>
        </p:nvSpPr>
        <p:spPr>
          <a:xfrm>
            <a:off x="6540762" y="2603242"/>
            <a:ext cx="2777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2400" dirty="0">
                <a:solidFill>
                  <a:srgbClr val="92D050"/>
                </a:solidFill>
              </a:rPr>
              <a:t>ماشین پشتیبان بردار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A032DE2-699B-A1BB-EB65-51F037969744}"/>
              </a:ext>
            </a:extLst>
          </p:cNvPr>
          <p:cNvSpPr txBox="1"/>
          <p:nvPr/>
        </p:nvSpPr>
        <p:spPr>
          <a:xfrm>
            <a:off x="8042990" y="2873830"/>
            <a:ext cx="2777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2400" dirty="0">
                <a:solidFill>
                  <a:srgbClr val="92D050"/>
                </a:solidFill>
              </a:rPr>
              <a:t>درخت تصمیم گیری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453476-01B5-007A-3ADB-24821C862FB4}"/>
              </a:ext>
            </a:extLst>
          </p:cNvPr>
          <p:cNvSpPr txBox="1"/>
          <p:nvPr/>
        </p:nvSpPr>
        <p:spPr>
          <a:xfrm>
            <a:off x="8154957" y="3172409"/>
            <a:ext cx="3228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2400" dirty="0">
                <a:solidFill>
                  <a:srgbClr val="92D050"/>
                </a:solidFill>
              </a:rPr>
              <a:t>مجموعه ای از درخت های تصمیم گیری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639C0E0-6974-83A0-68AD-B4CEA0AD6810}"/>
              </a:ext>
            </a:extLst>
          </p:cNvPr>
          <p:cNvSpPr txBox="1"/>
          <p:nvPr/>
        </p:nvSpPr>
        <p:spPr>
          <a:xfrm>
            <a:off x="8369560" y="3480319"/>
            <a:ext cx="3573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2400" dirty="0">
                <a:solidFill>
                  <a:srgbClr val="92D050"/>
                </a:solidFill>
              </a:rPr>
              <a:t>افزایش  کمترین مقدار تابع برای یادگیری قوی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1A9A76-D53B-5D16-7E71-E10749B401EE}"/>
              </a:ext>
            </a:extLst>
          </p:cNvPr>
          <p:cNvSpPr txBox="1"/>
          <p:nvPr/>
        </p:nvSpPr>
        <p:spPr>
          <a:xfrm>
            <a:off x="7203234" y="3797561"/>
            <a:ext cx="3694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2400" dirty="0">
                <a:solidFill>
                  <a:srgbClr val="92D050"/>
                </a:solidFill>
              </a:rPr>
              <a:t>طبقه بندی ساده با پیشبینی توزیع احتمال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9911CE6-25E6-6764-7D0F-CA6C2B1FEA10}"/>
              </a:ext>
            </a:extLst>
          </p:cNvPr>
          <p:cNvSpPr txBox="1"/>
          <p:nvPr/>
        </p:nvSpPr>
        <p:spPr>
          <a:xfrm>
            <a:off x="7374295" y="4089919"/>
            <a:ext cx="3710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2400" dirty="0">
                <a:solidFill>
                  <a:srgbClr val="92D050"/>
                </a:solidFill>
              </a:rPr>
              <a:t>شبکه عصبی چند لایه برای طبقه بندی غیرخطی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7FEC09-4A07-FF8A-061B-8B0A9C7080C0}"/>
              </a:ext>
            </a:extLst>
          </p:cNvPr>
          <p:cNvSpPr txBox="1"/>
          <p:nvPr/>
        </p:nvSpPr>
        <p:spPr>
          <a:xfrm>
            <a:off x="6870443" y="4388498"/>
            <a:ext cx="5184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2400" dirty="0">
                <a:solidFill>
                  <a:srgbClr val="92D050"/>
                </a:solidFill>
              </a:rPr>
              <a:t>خوشه ای که با کم کردن انحراف داده ها از میانگین بر اساس چیزی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FCFD47D-4AFD-E81D-8781-09C33F592067}"/>
              </a:ext>
            </a:extLst>
          </p:cNvPr>
          <p:cNvSpPr txBox="1"/>
          <p:nvPr/>
        </p:nvSpPr>
        <p:spPr>
          <a:xfrm>
            <a:off x="7010403" y="4687078"/>
            <a:ext cx="2777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2400" dirty="0">
                <a:solidFill>
                  <a:srgbClr val="92D050"/>
                </a:solidFill>
              </a:rPr>
              <a:t>خوشه بندی مبتنی بر چگالی داده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7F7345D-D54D-B387-D45D-29430062524A}"/>
              </a:ext>
            </a:extLst>
          </p:cNvPr>
          <p:cNvSpPr txBox="1"/>
          <p:nvPr/>
        </p:nvSpPr>
        <p:spPr>
          <a:xfrm>
            <a:off x="7447075" y="6188255"/>
            <a:ext cx="4744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2000" b="1" dirty="0">
                <a:solidFill>
                  <a:srgbClr val="92D050"/>
                </a:solidFill>
              </a:rPr>
              <a:t>کاهش ابعاد برای داده های کم چگالی</a:t>
            </a:r>
            <a:r>
              <a:rPr lang="fa-IR" sz="2000" b="1" dirty="0">
                <a:solidFill>
                  <a:srgbClr val="FF0000"/>
                </a:solidFill>
              </a:rPr>
              <a:t>،</a:t>
            </a:r>
            <a:r>
              <a:rPr lang="fa-IR" sz="2000" b="1" dirty="0">
                <a:solidFill>
                  <a:srgbClr val="92D050"/>
                </a:solidFill>
              </a:rPr>
              <a:t>دارای داده های صفر زیاد</a:t>
            </a:r>
            <a:r>
              <a:rPr lang="fa-IR" sz="2000" b="1" dirty="0">
                <a:solidFill>
                  <a:srgbClr val="FF0000"/>
                </a:solidFill>
              </a:rPr>
              <a:t>،</a:t>
            </a:r>
            <a:r>
              <a:rPr lang="fa-IR" sz="2000" b="1" dirty="0">
                <a:solidFill>
                  <a:srgbClr val="92D050"/>
                </a:solidFill>
              </a:rPr>
              <a:t>پراکنده</a:t>
            </a:r>
            <a:r>
              <a:rPr lang="en-US" sz="2000" b="1" dirty="0">
                <a:solidFill>
                  <a:srgbClr val="FF0000"/>
                </a:solidFill>
              </a:rPr>
              <a:t>:.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C652049-0EC5-3479-25D0-E2F7C09C9E26}"/>
              </a:ext>
            </a:extLst>
          </p:cNvPr>
          <p:cNvSpPr txBox="1"/>
          <p:nvPr/>
        </p:nvSpPr>
        <p:spPr>
          <a:xfrm>
            <a:off x="8273018" y="4991443"/>
            <a:ext cx="3281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2400" dirty="0">
                <a:solidFill>
                  <a:srgbClr val="92D050"/>
                </a:solidFill>
              </a:rPr>
              <a:t>خوشه بندی سلسله مراتبی از پایین به بالا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BF7C3BB-F9A2-1B38-BB78-C1AC9124DA28}"/>
              </a:ext>
            </a:extLst>
          </p:cNvPr>
          <p:cNvSpPr txBox="1"/>
          <p:nvPr/>
        </p:nvSpPr>
        <p:spPr>
          <a:xfrm>
            <a:off x="7040820" y="5289462"/>
            <a:ext cx="3542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2400" dirty="0">
                <a:solidFill>
                  <a:srgbClr val="92D050"/>
                </a:solidFill>
              </a:rPr>
              <a:t>خوشه بندی با حرکت به سوی نقاط متراکم تر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756F714-91B0-0AA6-E56E-F8E08AD56F6E}"/>
              </a:ext>
            </a:extLst>
          </p:cNvPr>
          <p:cNvSpPr txBox="1"/>
          <p:nvPr/>
        </p:nvSpPr>
        <p:spPr>
          <a:xfrm>
            <a:off x="7687618" y="5560983"/>
            <a:ext cx="2777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2400" dirty="0">
                <a:solidFill>
                  <a:srgbClr val="92D050"/>
                </a:solidFill>
              </a:rPr>
              <a:t>خوشه  بندی مبتنی بر طیف گراف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07703C9-2219-D967-A125-7B2335BB87FC}"/>
              </a:ext>
            </a:extLst>
          </p:cNvPr>
          <p:cNvSpPr txBox="1"/>
          <p:nvPr/>
        </p:nvSpPr>
        <p:spPr>
          <a:xfrm>
            <a:off x="6589778" y="5831944"/>
            <a:ext cx="3383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2400" dirty="0">
                <a:solidFill>
                  <a:srgbClr val="92D050"/>
                </a:solidFill>
              </a:rPr>
              <a:t>کاهش ابعاد با حفظ بیشترین انحراف داده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7574328-B371-8750-C361-AB3AB9FF7E1D}"/>
              </a:ext>
            </a:extLst>
          </p:cNvPr>
          <p:cNvSpPr txBox="1"/>
          <p:nvPr/>
        </p:nvSpPr>
        <p:spPr>
          <a:xfrm>
            <a:off x="6693162" y="6478555"/>
            <a:ext cx="4206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2400" dirty="0">
                <a:solidFill>
                  <a:srgbClr val="92D050"/>
                </a:solidFill>
              </a:rPr>
              <a:t>به تصویر کشیدن غیر خطی برای تجسم دو یا سه بعد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33EC556-F994-73BF-DBFA-C0341C8B7C15}"/>
              </a:ext>
            </a:extLst>
          </p:cNvPr>
          <p:cNvSpPr txBox="1"/>
          <p:nvPr/>
        </p:nvSpPr>
        <p:spPr>
          <a:xfrm rot="3785446">
            <a:off x="5045193" y="6133752"/>
            <a:ext cx="972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2000" dirty="0">
                <a:solidFill>
                  <a:srgbClr val="92D050"/>
                </a:solidFill>
              </a:rPr>
              <a:t>بدست اوردن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1D09BD9-9074-CFF1-EB66-7E489CD4D2F6}"/>
              </a:ext>
            </a:extLst>
          </p:cNvPr>
          <p:cNvSpPr txBox="1"/>
          <p:nvPr/>
        </p:nvSpPr>
        <p:spPr>
          <a:xfrm>
            <a:off x="-9331" y="2020001"/>
            <a:ext cx="12503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Isomap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65CAE6E-3D3C-8956-1175-62E974F8FFBC}"/>
              </a:ext>
            </a:extLst>
          </p:cNvPr>
          <p:cNvSpPr txBox="1"/>
          <p:nvPr/>
        </p:nvSpPr>
        <p:spPr>
          <a:xfrm>
            <a:off x="-9331" y="2312360"/>
            <a:ext cx="12503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NMF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C8D31942-7600-FFE4-2033-5A4E91972EAA}"/>
              </a:ext>
            </a:extLst>
          </p:cNvPr>
          <p:cNvSpPr txBox="1"/>
          <p:nvPr/>
        </p:nvSpPr>
        <p:spPr>
          <a:xfrm>
            <a:off x="-9331" y="2614049"/>
            <a:ext cx="18847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train_test_split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BA9301CE-6BEB-434C-B30B-3C39563A3018}"/>
              </a:ext>
            </a:extLst>
          </p:cNvPr>
          <p:cNvSpPr txBox="1"/>
          <p:nvPr/>
        </p:nvSpPr>
        <p:spPr>
          <a:xfrm>
            <a:off x="-9332" y="2915739"/>
            <a:ext cx="19874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cross_val_score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600361EA-899A-8D59-D617-893BF1F7A437}"/>
              </a:ext>
            </a:extLst>
          </p:cNvPr>
          <p:cNvSpPr txBox="1"/>
          <p:nvPr/>
        </p:nvSpPr>
        <p:spPr>
          <a:xfrm>
            <a:off x="-9331" y="3217430"/>
            <a:ext cx="19874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GridSearchCV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BC7F3D8B-E5AC-00E3-A225-659247C77A92}"/>
              </a:ext>
            </a:extLst>
          </p:cNvPr>
          <p:cNvSpPr txBox="1"/>
          <p:nvPr/>
        </p:nvSpPr>
        <p:spPr>
          <a:xfrm>
            <a:off x="0" y="3519117"/>
            <a:ext cx="25006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RandomizedSearchCV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1FB24AC5-E60C-F8BB-1F8D-F08F870605AC}"/>
              </a:ext>
            </a:extLst>
          </p:cNvPr>
          <p:cNvSpPr txBox="1"/>
          <p:nvPr/>
        </p:nvSpPr>
        <p:spPr>
          <a:xfrm>
            <a:off x="0" y="3820806"/>
            <a:ext cx="12409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Pipline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1BCFF27-90D9-1B38-5B3C-8261345DFA0A}"/>
              </a:ext>
            </a:extLst>
          </p:cNvPr>
          <p:cNvSpPr txBox="1"/>
          <p:nvPr/>
        </p:nvSpPr>
        <p:spPr>
          <a:xfrm>
            <a:off x="1" y="4113166"/>
            <a:ext cx="20060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accuracy_score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8355895B-9396-85AB-6E8F-5917005C5E39}"/>
              </a:ext>
            </a:extLst>
          </p:cNvPr>
          <p:cNvSpPr txBox="1"/>
          <p:nvPr/>
        </p:nvSpPr>
        <p:spPr>
          <a:xfrm>
            <a:off x="0" y="4414857"/>
            <a:ext cx="21926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confusion_matrix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B6B2CDF-6B64-837E-6C72-244B50AEF5A9}"/>
              </a:ext>
            </a:extLst>
          </p:cNvPr>
          <p:cNvSpPr txBox="1"/>
          <p:nvPr/>
        </p:nvSpPr>
        <p:spPr>
          <a:xfrm>
            <a:off x="-1" y="4707216"/>
            <a:ext cx="24539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mean_squared_error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0B842840-5BCE-FC23-57CA-2D58C97B4F3C}"/>
              </a:ext>
            </a:extLst>
          </p:cNvPr>
          <p:cNvSpPr txBox="1"/>
          <p:nvPr/>
        </p:nvSpPr>
        <p:spPr>
          <a:xfrm>
            <a:off x="1" y="4999574"/>
            <a:ext cx="14089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r2_score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DC4ABF8D-AC08-964A-0358-FE374AC4E4A3}"/>
              </a:ext>
            </a:extLst>
          </p:cNvPr>
          <p:cNvSpPr txBox="1"/>
          <p:nvPr/>
        </p:nvSpPr>
        <p:spPr>
          <a:xfrm>
            <a:off x="-1" y="5301262"/>
            <a:ext cx="18754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precision_score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D2A5933C-8016-9CDA-9FB9-B6577D672027}"/>
              </a:ext>
            </a:extLst>
          </p:cNvPr>
          <p:cNvSpPr txBox="1"/>
          <p:nvPr/>
        </p:nvSpPr>
        <p:spPr>
          <a:xfrm>
            <a:off x="0" y="5593619"/>
            <a:ext cx="18754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recall_score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6D547DBE-A093-482F-E2FD-308446901D06}"/>
              </a:ext>
            </a:extLst>
          </p:cNvPr>
          <p:cNvSpPr txBox="1"/>
          <p:nvPr/>
        </p:nvSpPr>
        <p:spPr>
          <a:xfrm>
            <a:off x="1" y="5895307"/>
            <a:ext cx="13995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f1_score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943E9B4B-5029-F8F9-F6FA-AC7639CF1504}"/>
              </a:ext>
            </a:extLst>
          </p:cNvPr>
          <p:cNvSpPr txBox="1"/>
          <p:nvPr/>
        </p:nvSpPr>
        <p:spPr>
          <a:xfrm>
            <a:off x="-1" y="6196995"/>
            <a:ext cx="18381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roc_auc_score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4F1C9234-4D88-F12B-3AA8-3E5CC3FF5DEF}"/>
              </a:ext>
            </a:extLst>
          </p:cNvPr>
          <p:cNvSpPr txBox="1"/>
          <p:nvPr/>
        </p:nvSpPr>
        <p:spPr>
          <a:xfrm>
            <a:off x="985938" y="1984311"/>
            <a:ext cx="4500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روش غیر خطی برای حفظ تفاوت ها در نمودار همسایگی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FD3202D9-29D9-3AB5-F59E-1E5F5275588B}"/>
              </a:ext>
            </a:extLst>
          </p:cNvPr>
          <p:cNvSpPr txBox="1"/>
          <p:nvPr/>
        </p:nvSpPr>
        <p:spPr>
          <a:xfrm>
            <a:off x="800010" y="2301303"/>
            <a:ext cx="4046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تجزیه ماتریس غیر منفی برای استخراج ویژگی با معنی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6BB64ACB-92C9-9D46-D9A9-E9E5638648BE}"/>
              </a:ext>
            </a:extLst>
          </p:cNvPr>
          <p:cNvSpPr txBox="1"/>
          <p:nvPr/>
        </p:nvSpPr>
        <p:spPr>
          <a:xfrm>
            <a:off x="1705266" y="2612199"/>
            <a:ext cx="3570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تقسیم داده به مجموعه آموزش و آزمون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0C645CAE-5BA4-F761-D149-28E892B27A06}"/>
              </a:ext>
            </a:extLst>
          </p:cNvPr>
          <p:cNvSpPr txBox="1"/>
          <p:nvPr/>
        </p:nvSpPr>
        <p:spPr>
          <a:xfrm>
            <a:off x="1741842" y="2904807"/>
            <a:ext cx="2777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ارزیابی مدل با اعتبارسنجی متقابل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63820594-979F-0749-06E4-314B5811E3B0}"/>
              </a:ext>
            </a:extLst>
          </p:cNvPr>
          <p:cNvSpPr txBox="1"/>
          <p:nvPr/>
        </p:nvSpPr>
        <p:spPr>
          <a:xfrm>
            <a:off x="1595538" y="3233991"/>
            <a:ext cx="4311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جست و جوی شبکه ای برای انتخاب بهترین پارامتر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86E0D61F-D0B3-3087-6ABE-83FDF4347550}"/>
              </a:ext>
            </a:extLst>
          </p:cNvPr>
          <p:cNvSpPr txBox="1"/>
          <p:nvPr/>
        </p:nvSpPr>
        <p:spPr>
          <a:xfrm>
            <a:off x="2272194" y="3544887"/>
            <a:ext cx="3049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جستجوی تصادفی در فضای پارامتر ها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053267C6-4E51-0CE3-4F9D-16D230FF3175}"/>
              </a:ext>
            </a:extLst>
          </p:cNvPr>
          <p:cNvSpPr txBox="1"/>
          <p:nvPr/>
        </p:nvSpPr>
        <p:spPr>
          <a:xfrm>
            <a:off x="946314" y="3819207"/>
            <a:ext cx="3835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زنجیره ای از مراحل پیش پردازش و مدل سازی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B23737EE-B0AB-02B0-9508-525FFD29E8A1}"/>
              </a:ext>
            </a:extLst>
          </p:cNvPr>
          <p:cNvSpPr txBox="1"/>
          <p:nvPr/>
        </p:nvSpPr>
        <p:spPr>
          <a:xfrm>
            <a:off x="1668690" y="4093527"/>
            <a:ext cx="2777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درصد پیش بینی درست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4AC8224D-A4E3-10A2-94DF-1BB7B889B1EF}"/>
              </a:ext>
            </a:extLst>
          </p:cNvPr>
          <p:cNvSpPr txBox="1"/>
          <p:nvPr/>
        </p:nvSpPr>
        <p:spPr>
          <a:xfrm>
            <a:off x="1906434" y="4404423"/>
            <a:ext cx="3863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جدول مقایسه طبقات پیش بینی شده و واقعی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06E37984-D126-6307-AC67-50BF3653E25F}"/>
              </a:ext>
            </a:extLst>
          </p:cNvPr>
          <p:cNvSpPr txBox="1"/>
          <p:nvPr/>
        </p:nvSpPr>
        <p:spPr>
          <a:xfrm>
            <a:off x="2217330" y="4706175"/>
            <a:ext cx="3543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برای محاسبه مقدار</a:t>
            </a:r>
            <a:r>
              <a:rPr lang="en-US" sz="2400" dirty="0">
                <a:solidFill>
                  <a:srgbClr val="FF0000"/>
                </a:solidFill>
              </a:rPr>
              <a:t>) </a:t>
            </a:r>
            <a:r>
              <a:rPr lang="en-US" sz="2400" dirty="0">
                <a:solidFill>
                  <a:srgbClr val="92D050"/>
                </a:solidFill>
              </a:rPr>
              <a:t>میانگین </a:t>
            </a:r>
            <a:r>
              <a:rPr lang="fa-IR" sz="2400" dirty="0">
                <a:solidFill>
                  <a:srgbClr val="92D050"/>
                </a:solidFill>
              </a:rPr>
              <a:t>م</a:t>
            </a:r>
            <a:r>
              <a:rPr lang="en-US" sz="2400" dirty="0">
                <a:solidFill>
                  <a:srgbClr val="92D050"/>
                </a:solidFill>
              </a:rPr>
              <a:t>ربع خطاها</a:t>
            </a:r>
            <a:r>
              <a:rPr lang="en-US" sz="2400" dirty="0">
                <a:solidFill>
                  <a:srgbClr val="FF0000"/>
                </a:solidFill>
              </a:rPr>
              <a:t>: </a:t>
            </a:r>
            <a:r>
              <a:rPr lang="en-US" sz="2400" b="1" dirty="0">
                <a:solidFill>
                  <a:srgbClr val="FF0000"/>
                </a:solidFill>
              </a:rPr>
              <a:t>. </a:t>
            </a:r>
            <a:r>
              <a:rPr lang="en-US" sz="2400" dirty="0">
                <a:solidFill>
                  <a:srgbClr val="FF0000"/>
                </a:solidFill>
              </a:rPr>
              <a:t>(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94442855-29DF-6CB9-A9D3-6BB08E58DAC2}"/>
              </a:ext>
            </a:extLst>
          </p:cNvPr>
          <p:cNvSpPr txBox="1"/>
          <p:nvPr/>
        </p:nvSpPr>
        <p:spPr>
          <a:xfrm>
            <a:off x="1120050" y="5017071"/>
            <a:ext cx="3845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2400" dirty="0">
                <a:solidFill>
                  <a:srgbClr val="92D050"/>
                </a:solidFill>
              </a:rPr>
              <a:t>درصد انحراف داده از میانگین توضیح داده شده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8CC301F9-DFB2-0B92-5F7A-44D5F754F077}"/>
              </a:ext>
            </a:extLst>
          </p:cNvPr>
          <p:cNvSpPr txBox="1"/>
          <p:nvPr/>
        </p:nvSpPr>
        <p:spPr>
          <a:xfrm>
            <a:off x="1741842" y="5300535"/>
            <a:ext cx="2777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نسبت پیش بینی درست مثبت ها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7BE80CEA-DD21-5A37-9124-56180AAEF82F}"/>
              </a:ext>
            </a:extLst>
          </p:cNvPr>
          <p:cNvSpPr txBox="1"/>
          <p:nvPr/>
        </p:nvSpPr>
        <p:spPr>
          <a:xfrm>
            <a:off x="1376082" y="5620575"/>
            <a:ext cx="322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2400" dirty="0">
                <a:solidFill>
                  <a:srgbClr val="92D050"/>
                </a:solidFill>
              </a:rPr>
              <a:t>نسبت پوشش نمونه های مثبت واقعی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6598CA38-174D-8515-2089-D85D59B0E685}"/>
              </a:ext>
            </a:extLst>
          </p:cNvPr>
          <p:cNvSpPr txBox="1"/>
          <p:nvPr/>
        </p:nvSpPr>
        <p:spPr>
          <a:xfrm>
            <a:off x="1065186" y="5894895"/>
            <a:ext cx="3086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میانگین نمودار با داده های نا متوازن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10D66106-F17F-C2FC-21DC-B08183F203C0}"/>
              </a:ext>
            </a:extLst>
          </p:cNvPr>
          <p:cNvSpPr txBox="1"/>
          <p:nvPr/>
        </p:nvSpPr>
        <p:spPr>
          <a:xfrm>
            <a:off x="1650402" y="6196647"/>
            <a:ext cx="6771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ارزیابی طبقه بندی دودویی برسی رابطه بین نرخ مثبت نادرست و درست سطح زیر منحنی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421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2" name="voltage.wav"/>
          </p:stSnd>
        </p:sndAc>
      </p:transition>
    </mc:Choice>
    <mc:Fallback>
      <p:transition spd="slow">
        <p:random/>
        <p:sndAc>
          <p:stSnd>
            <p:snd r:embed="rId2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3.7037E-6 L -3.125E-6 -0.07223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1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2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3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4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6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7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8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9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600"/>
                            </p:stCondLst>
                            <p:childTnLst>
                              <p:par>
                                <p:cTn id="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10"/>
                            </p:stCondLst>
                            <p:childTnLst>
                              <p:par>
                                <p:cTn id="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620"/>
                            </p:stCondLst>
                            <p:childTnLst>
                              <p:par>
                                <p:cTn id="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630"/>
                            </p:stCondLst>
                            <p:childTnLst>
                              <p:par>
                                <p:cTn id="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640"/>
                            </p:stCondLst>
                            <p:childTnLst>
                              <p:par>
                                <p:cTn id="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650"/>
                            </p:stCondLst>
                            <p:childTnLst>
                              <p:par>
                                <p:cTn id="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1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660"/>
                            </p:stCondLst>
                            <p:childTnLst>
                              <p:par>
                                <p:cTn id="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1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1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70"/>
                            </p:stCondLst>
                            <p:childTnLst>
                              <p:par>
                                <p:cTn id="1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680"/>
                            </p:stCondLst>
                            <p:childTnLst>
                              <p:par>
                                <p:cTn id="1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1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1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690"/>
                            </p:stCondLst>
                            <p:childTnLst>
                              <p:par>
                                <p:cTn id="1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1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1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700"/>
                            </p:stCondLst>
                            <p:childTnLst>
                              <p:par>
                                <p:cTn id="1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1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1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710"/>
                            </p:stCondLst>
                            <p:childTnLst>
                              <p:par>
                                <p:cTn id="1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1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1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720"/>
                            </p:stCondLst>
                            <p:childTnLst>
                              <p:par>
                                <p:cTn id="1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730"/>
                            </p:stCondLst>
                            <p:childTnLst>
                              <p:par>
                                <p:cTn id="1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1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1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740"/>
                            </p:stCondLst>
                            <p:childTnLst>
                              <p:par>
                                <p:cTn id="1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50"/>
                            </p:stCondLst>
                            <p:childTnLst>
                              <p:par>
                                <p:cTn id="1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1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1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760"/>
                            </p:stCondLst>
                            <p:childTnLst>
                              <p:par>
                                <p:cTn id="1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1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1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770"/>
                            </p:stCondLst>
                            <p:childTnLst>
                              <p:par>
                                <p:cTn id="1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780"/>
                            </p:stCondLst>
                            <p:childTnLst>
                              <p:par>
                                <p:cTn id="1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1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1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790"/>
                            </p:stCondLst>
                            <p:childTnLst>
                              <p:par>
                                <p:cTn id="1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800"/>
                            </p:stCondLst>
                            <p:childTnLst>
                              <p:par>
                                <p:cTn id="1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810"/>
                            </p:stCondLst>
                            <p:childTnLst>
                              <p:par>
                                <p:cTn id="1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820"/>
                            </p:stCondLst>
                            <p:childTnLst>
                              <p:par>
                                <p:cTn id="1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2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2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840"/>
                            </p:stCondLst>
                            <p:childTnLst>
                              <p:par>
                                <p:cTn id="1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2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2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860"/>
                            </p:stCondLst>
                            <p:childTnLst>
                              <p:par>
                                <p:cTn id="1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2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2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880"/>
                            </p:stCondLst>
                            <p:childTnLst>
                              <p:par>
                                <p:cTn id="1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2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2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900"/>
                            </p:stCondLst>
                            <p:childTnLst>
                              <p:par>
                                <p:cTn id="1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2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2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920"/>
                            </p:stCondLst>
                            <p:childTnLst>
                              <p:par>
                                <p:cTn id="2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2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2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940"/>
                            </p:stCondLst>
                            <p:childTnLst>
                              <p:par>
                                <p:cTn id="2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8" dur="2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2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960"/>
                            </p:stCondLst>
                            <p:childTnLst>
                              <p:par>
                                <p:cTn id="2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2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2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980"/>
                            </p:stCondLst>
                            <p:childTnLst>
                              <p:par>
                                <p:cTn id="2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8" dur="2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2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2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2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020"/>
                            </p:stCondLst>
                            <p:childTnLst>
                              <p:par>
                                <p:cTn id="2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2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2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040"/>
                            </p:stCondLst>
                            <p:childTnLst>
                              <p:par>
                                <p:cTn id="2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3" dur="2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2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2060"/>
                            </p:stCondLst>
                            <p:childTnLst>
                              <p:par>
                                <p:cTn id="2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8" dur="2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2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2080"/>
                            </p:stCondLst>
                            <p:childTnLst>
                              <p:par>
                                <p:cTn id="2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2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2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2100"/>
                            </p:stCondLst>
                            <p:childTnLst>
                              <p:par>
                                <p:cTn id="2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8" dur="2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2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2120"/>
                            </p:stCondLst>
                            <p:childTnLst>
                              <p:par>
                                <p:cTn id="2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2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2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140"/>
                            </p:stCondLst>
                            <p:childTnLst>
                              <p:par>
                                <p:cTn id="2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8" dur="2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9" dur="2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2160"/>
                            </p:stCondLst>
                            <p:childTnLst>
                              <p:par>
                                <p:cTn id="2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2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2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2180"/>
                            </p:stCondLst>
                            <p:childTnLst>
                              <p:par>
                                <p:cTn id="2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8" dur="2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2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2200"/>
                            </p:stCondLst>
                            <p:childTnLst>
                              <p:par>
                                <p:cTn id="2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3" dur="2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4" dur="2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2220"/>
                            </p:stCondLst>
                            <p:childTnLst>
                              <p:par>
                                <p:cTn id="2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8" dur="2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" dur="2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2240"/>
                            </p:stCondLst>
                            <p:childTnLst>
                              <p:par>
                                <p:cTn id="2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2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2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2260"/>
                            </p:stCondLst>
                            <p:childTnLst>
                              <p:par>
                                <p:cTn id="2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8" dur="2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2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2280"/>
                            </p:stCondLst>
                            <p:childTnLst>
                              <p:par>
                                <p:cTn id="2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3" dur="2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4" dur="2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2300"/>
                            </p:stCondLst>
                            <p:childTnLst>
                              <p:par>
                                <p:cTn id="2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8" dur="2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9" dur="2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2320"/>
                            </p:stCondLst>
                            <p:childTnLst>
                              <p:par>
                                <p:cTn id="3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3" dur="2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2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2340"/>
                            </p:stCondLst>
                            <p:childTnLst>
                              <p:par>
                                <p:cTn id="3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8" dur="2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2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2360"/>
                            </p:stCondLst>
                            <p:childTnLst>
                              <p:par>
                                <p:cTn id="3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3" dur="2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4" dur="2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2380"/>
                            </p:stCondLst>
                            <p:childTnLst>
                              <p:par>
                                <p:cTn id="3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8" dur="2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9" dur="2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2400"/>
                            </p:stCondLst>
                            <p:childTnLst>
                              <p:par>
                                <p:cTn id="3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3" dur="2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4" dur="2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2420"/>
                            </p:stCondLst>
                            <p:childTnLst>
                              <p:par>
                                <p:cTn id="3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8" dur="2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2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2440"/>
                            </p:stCondLst>
                            <p:childTnLst>
                              <p:par>
                                <p:cTn id="3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3" dur="2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4" dur="2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2460"/>
                            </p:stCondLst>
                            <p:childTnLst>
                              <p:par>
                                <p:cTn id="3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8" dur="2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9" dur="2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2480"/>
                            </p:stCondLst>
                            <p:childTnLst>
                              <p:par>
                                <p:cTn id="3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3" dur="2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4" dur="2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2500"/>
                            </p:stCondLst>
                            <p:childTnLst>
                              <p:par>
                                <p:cTn id="3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8" dur="2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9" dur="2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2520"/>
                            </p:stCondLst>
                            <p:childTnLst>
                              <p:par>
                                <p:cTn id="3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3" dur="2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4" dur="2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2540"/>
                            </p:stCondLst>
                            <p:childTnLst>
                              <p:par>
                                <p:cTn id="3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8" dur="2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9" dur="2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2560"/>
                            </p:stCondLst>
                            <p:childTnLst>
                              <p:par>
                                <p:cTn id="3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3" dur="2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4" dur="2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2580"/>
                            </p:stCondLst>
                            <p:childTnLst>
                              <p:par>
                                <p:cTn id="3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8" dur="2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9" dur="2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2600"/>
                            </p:stCondLst>
                            <p:childTnLst>
                              <p:par>
                                <p:cTn id="3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3" dur="2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4" dur="2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2620"/>
                            </p:stCondLst>
                            <p:childTnLst>
                              <p:par>
                                <p:cTn id="3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8" dur="2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9" dur="2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2640"/>
                            </p:stCondLst>
                            <p:childTnLst>
                              <p:par>
                                <p:cTn id="3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3" dur="2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4" dur="2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2660"/>
                            </p:stCondLst>
                            <p:childTnLst>
                              <p:par>
                                <p:cTn id="3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8" dur="2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9" dur="2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2680"/>
                            </p:stCondLst>
                            <p:childTnLst>
                              <p:par>
                                <p:cTn id="3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3" dur="2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4" dur="2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2700"/>
                            </p:stCondLst>
                            <p:childTnLst>
                              <p:par>
                                <p:cTn id="3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8" dur="2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9" dur="2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2720"/>
                            </p:stCondLst>
                            <p:childTnLst>
                              <p:par>
                                <p:cTn id="4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3" dur="2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4" dur="2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2740"/>
                            </p:stCondLst>
                            <p:childTnLst>
                              <p:par>
                                <p:cTn id="4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8" dur="2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9" dur="2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2760"/>
                            </p:stCondLst>
                            <p:childTnLst>
                              <p:par>
                                <p:cTn id="4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3" dur="2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4" dur="2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2780"/>
                            </p:stCondLst>
                            <p:childTnLst>
                              <p:par>
                                <p:cTn id="4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8" dur="2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9" dur="2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2800"/>
                            </p:stCondLst>
                            <p:childTnLst>
                              <p:par>
                                <p:cTn id="4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3" dur="2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4" dur="2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2820"/>
                            </p:stCondLst>
                            <p:childTnLst>
                              <p:par>
                                <p:cTn id="4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8" dur="2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9" dur="2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2840"/>
                            </p:stCondLst>
                            <p:childTnLst>
                              <p:par>
                                <p:cTn id="4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3" dur="2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4" dur="2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2860"/>
                            </p:stCondLst>
                            <p:childTnLst>
                              <p:par>
                                <p:cTn id="4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8" dur="2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9" dur="2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2880"/>
                            </p:stCondLst>
                            <p:childTnLst>
                              <p:par>
                                <p:cTn id="4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3" dur="2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4" dur="2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2900"/>
                            </p:stCondLst>
                            <p:childTnLst>
                              <p:par>
                                <p:cTn id="4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8" dur="2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9" dur="2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2920"/>
                            </p:stCondLst>
                            <p:childTnLst>
                              <p:par>
                                <p:cTn id="4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3" dur="2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4" dur="2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2940"/>
                            </p:stCondLst>
                            <p:childTnLst>
                              <p:par>
                                <p:cTn id="4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8" dur="2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9" dur="2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2960"/>
                            </p:stCondLst>
                            <p:childTnLst>
                              <p:par>
                                <p:cTn id="4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3" dur="2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4" dur="2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2980"/>
                            </p:stCondLst>
                            <p:childTnLst>
                              <p:par>
                                <p:cTn id="466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8" dur="2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9" dur="2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3000"/>
                            </p:stCondLst>
                            <p:childTnLst>
                              <p:par>
                                <p:cTn id="4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3" dur="2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4" dur="2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3020"/>
                            </p:stCondLst>
                            <p:childTnLst>
                              <p:par>
                                <p:cTn id="4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8" dur="2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9" dur="2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3040"/>
                            </p:stCondLst>
                            <p:childTnLst>
                              <p:par>
                                <p:cTn id="4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3" dur="2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4" dur="2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3060"/>
                            </p:stCondLst>
                            <p:childTnLst>
                              <p:par>
                                <p:cTn id="4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8" dur="2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9" dur="2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3080"/>
                            </p:stCondLst>
                            <p:childTnLst>
                              <p:par>
                                <p:cTn id="4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3" dur="2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4" dur="2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3100"/>
                            </p:stCondLst>
                            <p:childTnLst>
                              <p:par>
                                <p:cTn id="4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8" dur="2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9" dur="2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0" fill="hold">
                      <p:stCondLst>
                        <p:cond delay="indefinite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3" dur="1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4" dur="1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0"/>
                            </p:stCondLst>
                            <p:childTnLst>
                              <p:par>
                                <p:cTn id="50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8" dur="1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9" dur="1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20"/>
                            </p:stCondLst>
                            <p:childTnLst>
                              <p:par>
                                <p:cTn id="51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3" dur="1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4" dur="1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30"/>
                            </p:stCondLst>
                            <p:childTnLst>
                              <p:par>
                                <p:cTn id="51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8" dur="1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9" dur="1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40"/>
                            </p:stCondLst>
                            <p:childTnLst>
                              <p:par>
                                <p:cTn id="52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3" dur="1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4" dur="1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50"/>
                            </p:stCondLst>
                            <p:childTnLst>
                              <p:par>
                                <p:cTn id="52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8" dur="1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9" dur="1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60"/>
                            </p:stCondLst>
                            <p:childTnLst>
                              <p:par>
                                <p:cTn id="53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3" dur="1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4" dur="1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70"/>
                            </p:stCondLst>
                            <p:childTnLst>
                              <p:par>
                                <p:cTn id="53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8" dur="1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9" dur="1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80"/>
                            </p:stCondLst>
                            <p:childTnLst>
                              <p:par>
                                <p:cTn id="54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3" dur="1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4" dur="1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90"/>
                            </p:stCondLst>
                            <p:childTnLst>
                              <p:par>
                                <p:cTn id="54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8" dur="1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9" dur="1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00"/>
                            </p:stCondLst>
                            <p:childTnLst>
                              <p:par>
                                <p:cTn id="55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3" dur="1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4" dur="1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10"/>
                            </p:stCondLst>
                            <p:childTnLst>
                              <p:par>
                                <p:cTn id="55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8" dur="1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9" dur="1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1" fill="hold">
                            <p:stCondLst>
                              <p:cond delay="120"/>
                            </p:stCondLst>
                            <p:childTnLst>
                              <p:par>
                                <p:cTn id="56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3" dur="1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4" dur="1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6" fill="hold">
                            <p:stCondLst>
                              <p:cond delay="130"/>
                            </p:stCondLst>
                            <p:childTnLst>
                              <p:par>
                                <p:cTn id="56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8" dur="1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9" dur="1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140"/>
                            </p:stCondLst>
                            <p:childTnLst>
                              <p:par>
                                <p:cTn id="57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3" dur="1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4" dur="1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6" fill="hold">
                            <p:stCondLst>
                              <p:cond delay="150"/>
                            </p:stCondLst>
                            <p:childTnLst>
                              <p:par>
                                <p:cTn id="57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8" dur="1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9" dur="1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1" fill="hold">
                            <p:stCondLst>
                              <p:cond delay="160"/>
                            </p:stCondLst>
                            <p:childTnLst>
                              <p:par>
                                <p:cTn id="58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3" dur="1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4" dur="1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6" fill="hold">
                            <p:stCondLst>
                              <p:cond delay="170"/>
                            </p:stCondLst>
                            <p:childTnLst>
                              <p:par>
                                <p:cTn id="58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8" dur="1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9" dur="1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1" fill="hold">
                            <p:stCondLst>
                              <p:cond delay="180"/>
                            </p:stCondLst>
                            <p:childTnLst>
                              <p:par>
                                <p:cTn id="59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3" dur="1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4" dur="1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>
                            <p:stCondLst>
                              <p:cond delay="190"/>
                            </p:stCondLst>
                            <p:childTnLst>
                              <p:par>
                                <p:cTn id="59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8" dur="1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9" dur="1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1" fill="hold">
                            <p:stCondLst>
                              <p:cond delay="200"/>
                            </p:stCondLst>
                            <p:childTnLst>
                              <p:par>
                                <p:cTn id="60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3" dur="1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4" dur="1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6" fill="hold">
                            <p:stCondLst>
                              <p:cond delay="210"/>
                            </p:stCondLst>
                            <p:childTnLst>
                              <p:par>
                                <p:cTn id="60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8" dur="1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9" dur="1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1" fill="hold">
                            <p:stCondLst>
                              <p:cond delay="220"/>
                            </p:stCondLst>
                            <p:childTnLst>
                              <p:par>
                                <p:cTn id="61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3" dur="1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4" dur="1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>
                            <p:stCondLst>
                              <p:cond delay="230"/>
                            </p:stCondLst>
                            <p:childTnLst>
                              <p:par>
                                <p:cTn id="61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8" dur="1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9" dur="1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1" fill="hold">
                            <p:stCondLst>
                              <p:cond delay="240"/>
                            </p:stCondLst>
                            <p:childTnLst>
                              <p:par>
                                <p:cTn id="62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3" dur="1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4" dur="1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6" fill="hold">
                            <p:stCondLst>
                              <p:cond delay="250"/>
                            </p:stCondLst>
                            <p:childTnLst>
                              <p:par>
                                <p:cTn id="62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8" dur="1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9" dur="1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1" fill="hold">
                            <p:stCondLst>
                              <p:cond delay="260"/>
                            </p:stCondLst>
                            <p:childTnLst>
                              <p:par>
                                <p:cTn id="63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3" dur="1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4" dur="1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6" fill="hold">
                            <p:stCondLst>
                              <p:cond delay="270"/>
                            </p:stCondLst>
                            <p:childTnLst>
                              <p:par>
                                <p:cTn id="63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8" dur="1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9" dur="1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1" fill="hold">
                            <p:stCondLst>
                              <p:cond delay="280"/>
                            </p:stCondLst>
                            <p:childTnLst>
                              <p:par>
                                <p:cTn id="64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3" dur="1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4" dur="1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6" fill="hold">
                            <p:stCondLst>
                              <p:cond delay="290"/>
                            </p:stCondLst>
                            <p:childTnLst>
                              <p:par>
                                <p:cTn id="64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8" dur="1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9" dur="1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1" fill="hold">
                            <p:stCondLst>
                              <p:cond delay="300"/>
                            </p:stCondLst>
                            <p:childTnLst>
                              <p:par>
                                <p:cTn id="65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3" dur="1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4" dur="1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6" fill="hold">
                            <p:stCondLst>
                              <p:cond delay="310"/>
                            </p:stCondLst>
                            <p:childTnLst>
                              <p:par>
                                <p:cTn id="65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8" dur="1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9" dur="1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1" fill="hold">
                            <p:stCondLst>
                              <p:cond delay="320"/>
                            </p:stCondLst>
                            <p:childTnLst>
                              <p:par>
                                <p:cTn id="66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3" dur="1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4" dur="1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6" fill="hold">
                            <p:stCondLst>
                              <p:cond delay="330"/>
                            </p:stCondLst>
                            <p:childTnLst>
                              <p:par>
                                <p:cTn id="66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8" dur="1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9" dur="1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1" fill="hold">
                            <p:stCondLst>
                              <p:cond delay="340"/>
                            </p:stCondLst>
                            <p:childTnLst>
                              <p:par>
                                <p:cTn id="67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3" dur="1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4" dur="1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6" fill="hold">
                            <p:stCondLst>
                              <p:cond delay="350"/>
                            </p:stCondLst>
                            <p:childTnLst>
                              <p:par>
                                <p:cTn id="67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8" dur="1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9" dur="1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1" fill="hold">
                            <p:stCondLst>
                              <p:cond delay="360"/>
                            </p:stCondLst>
                            <p:childTnLst>
                              <p:par>
                                <p:cTn id="68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3" dur="1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4" dur="1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6" fill="hold">
                            <p:stCondLst>
                              <p:cond delay="370"/>
                            </p:stCondLst>
                            <p:childTnLst>
                              <p:par>
                                <p:cTn id="68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8" dur="1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9" dur="1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1" fill="hold">
                            <p:stCondLst>
                              <p:cond delay="380"/>
                            </p:stCondLst>
                            <p:childTnLst>
                              <p:par>
                                <p:cTn id="69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3" dur="1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4" dur="1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6" fill="hold">
                            <p:stCondLst>
                              <p:cond delay="390"/>
                            </p:stCondLst>
                            <p:childTnLst>
                              <p:par>
                                <p:cTn id="69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8" dur="1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9" dur="1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1" fill="hold">
                            <p:stCondLst>
                              <p:cond delay="400"/>
                            </p:stCondLst>
                            <p:childTnLst>
                              <p:par>
                                <p:cTn id="70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3" dur="1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4" dur="1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6" fill="hold">
                            <p:stCondLst>
                              <p:cond delay="410"/>
                            </p:stCondLst>
                            <p:childTnLst>
                              <p:par>
                                <p:cTn id="70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8" dur="1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9" dur="1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1" fill="hold">
                            <p:stCondLst>
                              <p:cond delay="420"/>
                            </p:stCondLst>
                            <p:childTnLst>
                              <p:par>
                                <p:cTn id="71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3" dur="1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4" dur="1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6" fill="hold">
                            <p:stCondLst>
                              <p:cond delay="430"/>
                            </p:stCondLst>
                            <p:childTnLst>
                              <p:par>
                                <p:cTn id="71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8" dur="1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9" dur="1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1" fill="hold">
                            <p:stCondLst>
                              <p:cond delay="440"/>
                            </p:stCondLst>
                            <p:childTnLst>
                              <p:par>
                                <p:cTn id="72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3" dur="1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4" dur="1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6" fill="hold">
                            <p:stCondLst>
                              <p:cond delay="450"/>
                            </p:stCondLst>
                            <p:childTnLst>
                              <p:par>
                                <p:cTn id="72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8" dur="1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9" dur="1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1" fill="hold">
                            <p:stCondLst>
                              <p:cond delay="460"/>
                            </p:stCondLst>
                            <p:childTnLst>
                              <p:par>
                                <p:cTn id="73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3" dur="1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4" dur="1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6" fill="hold">
                            <p:stCondLst>
                              <p:cond delay="470"/>
                            </p:stCondLst>
                            <p:childTnLst>
                              <p:par>
                                <p:cTn id="73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8" dur="1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9" dur="1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1" fill="hold">
                            <p:stCondLst>
                              <p:cond delay="480"/>
                            </p:stCondLst>
                            <p:childTnLst>
                              <p:par>
                                <p:cTn id="74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3" dur="1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4" dur="1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6" fill="hold">
                            <p:stCondLst>
                              <p:cond delay="490"/>
                            </p:stCondLst>
                            <p:childTnLst>
                              <p:par>
                                <p:cTn id="74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8" dur="1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9" dur="1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1" fill="hold">
                            <p:stCondLst>
                              <p:cond delay="500"/>
                            </p:stCondLst>
                            <p:childTnLst>
                              <p:par>
                                <p:cTn id="75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3" dur="1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4" dur="1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6" fill="hold">
                            <p:stCondLst>
                              <p:cond delay="510"/>
                            </p:stCondLst>
                            <p:childTnLst>
                              <p:par>
                                <p:cTn id="75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8" dur="1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9" dur="1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1" fill="hold">
                            <p:stCondLst>
                              <p:cond delay="520"/>
                            </p:stCondLst>
                            <p:childTnLst>
                              <p:par>
                                <p:cTn id="76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3" dur="1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4" dur="1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6" fill="hold">
                            <p:stCondLst>
                              <p:cond delay="530"/>
                            </p:stCondLst>
                            <p:childTnLst>
                              <p:par>
                                <p:cTn id="76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8" dur="1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9" dur="1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1" fill="hold">
                            <p:stCondLst>
                              <p:cond delay="540"/>
                            </p:stCondLst>
                            <p:childTnLst>
                              <p:par>
                                <p:cTn id="77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3" dur="1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4" dur="1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6" fill="hold">
                            <p:stCondLst>
                              <p:cond delay="550"/>
                            </p:stCondLst>
                            <p:childTnLst>
                              <p:par>
                                <p:cTn id="77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8" dur="1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9" dur="1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1" fill="hold">
                            <p:stCondLst>
                              <p:cond delay="560"/>
                            </p:stCondLst>
                            <p:childTnLst>
                              <p:par>
                                <p:cTn id="78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3" dur="1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4" dur="1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6" fill="hold">
                            <p:stCondLst>
                              <p:cond delay="570"/>
                            </p:stCondLst>
                            <p:childTnLst>
                              <p:par>
                                <p:cTn id="78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8" dur="1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9" dur="1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1" fill="hold">
                            <p:stCondLst>
                              <p:cond delay="580"/>
                            </p:stCondLst>
                            <p:childTnLst>
                              <p:par>
                                <p:cTn id="79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3" dur="1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4" dur="1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6" fill="hold">
                            <p:stCondLst>
                              <p:cond delay="590"/>
                            </p:stCondLst>
                            <p:childTnLst>
                              <p:par>
                                <p:cTn id="79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8" dur="1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9" dur="1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1" fill="hold">
                            <p:stCondLst>
                              <p:cond delay="600"/>
                            </p:stCondLst>
                            <p:childTnLst>
                              <p:par>
                                <p:cTn id="80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3" dur="1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4" dur="1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6" fill="hold">
                            <p:stCondLst>
                              <p:cond delay="610"/>
                            </p:stCondLst>
                            <p:childTnLst>
                              <p:par>
                                <p:cTn id="80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8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9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1" fill="hold">
                            <p:stCondLst>
                              <p:cond delay="620"/>
                            </p:stCondLst>
                            <p:childTnLst>
                              <p:par>
                                <p:cTn id="81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3" dur="1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4" dur="1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6" fill="hold">
                            <p:stCondLst>
                              <p:cond delay="630"/>
                            </p:stCondLst>
                            <p:childTnLst>
                              <p:par>
                                <p:cTn id="81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8" dur="1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9" dur="1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1" fill="hold">
                            <p:stCondLst>
                              <p:cond delay="640"/>
                            </p:stCondLst>
                            <p:childTnLst>
                              <p:par>
                                <p:cTn id="82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3" dur="1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4" dur="1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6" fill="hold">
                            <p:stCondLst>
                              <p:cond delay="650"/>
                            </p:stCondLst>
                            <p:childTnLst>
                              <p:par>
                                <p:cTn id="82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8" dur="1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9" dur="1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1" fill="hold">
                            <p:stCondLst>
                              <p:cond delay="660"/>
                            </p:stCondLst>
                            <p:childTnLst>
                              <p:par>
                                <p:cTn id="83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3" dur="1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4" dur="1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6" fill="hold">
                            <p:stCondLst>
                              <p:cond delay="670"/>
                            </p:stCondLst>
                            <p:childTnLst>
                              <p:par>
                                <p:cTn id="83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1" fill="hold">
                            <p:stCondLst>
                              <p:cond delay="680"/>
                            </p:stCondLst>
                            <p:childTnLst>
                              <p:par>
                                <p:cTn id="84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3" dur="1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4" dur="1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6" fill="hold">
                            <p:stCondLst>
                              <p:cond delay="690"/>
                            </p:stCondLst>
                            <p:childTnLst>
                              <p:par>
                                <p:cTn id="84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8" dur="1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9" dur="1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1" fill="hold">
                            <p:stCondLst>
                              <p:cond delay="700"/>
                            </p:stCondLst>
                            <p:childTnLst>
                              <p:par>
                                <p:cTn id="85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3" dur="1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4" dur="1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6" fill="hold">
                            <p:stCondLst>
                              <p:cond delay="710"/>
                            </p:stCondLst>
                            <p:childTnLst>
                              <p:par>
                                <p:cTn id="85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8" dur="1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9" dur="1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1" fill="hold">
                            <p:stCondLst>
                              <p:cond delay="720"/>
                            </p:stCondLst>
                            <p:childTnLst>
                              <p:par>
                                <p:cTn id="86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3" dur="1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4" dur="1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6" fill="hold">
                            <p:stCondLst>
                              <p:cond delay="730"/>
                            </p:stCondLst>
                            <p:childTnLst>
                              <p:par>
                                <p:cTn id="86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8" dur="1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9" dur="1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1" fill="hold">
                            <p:stCondLst>
                              <p:cond delay="740"/>
                            </p:stCondLst>
                            <p:childTnLst>
                              <p:par>
                                <p:cTn id="87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3" dur="1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4" dur="1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6" fill="hold">
                            <p:stCondLst>
                              <p:cond delay="750"/>
                            </p:stCondLst>
                            <p:childTnLst>
                              <p:par>
                                <p:cTn id="87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8" dur="1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9" dur="1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1" fill="hold">
                            <p:stCondLst>
                              <p:cond delay="760"/>
                            </p:stCondLst>
                            <p:childTnLst>
                              <p:par>
                                <p:cTn id="88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3" dur="1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4" dur="1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6" fill="hold">
                            <p:stCondLst>
                              <p:cond delay="770"/>
                            </p:stCondLst>
                            <p:childTnLst>
                              <p:par>
                                <p:cTn id="88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8" dur="1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9" dur="1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1" fill="hold">
                            <p:stCondLst>
                              <p:cond delay="780"/>
                            </p:stCondLst>
                            <p:childTnLst>
                              <p:par>
                                <p:cTn id="89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3" dur="1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4" dur="1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6" fill="hold">
                            <p:stCondLst>
                              <p:cond delay="790"/>
                            </p:stCondLst>
                            <p:childTnLst>
                              <p:par>
                                <p:cTn id="89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8" dur="1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9" dur="1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1" fill="hold">
                            <p:stCondLst>
                              <p:cond delay="800"/>
                            </p:stCondLst>
                            <p:childTnLst>
                              <p:par>
                                <p:cTn id="902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3" dur="1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4" dur="1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6" fill="hold">
                            <p:stCondLst>
                              <p:cond delay="810"/>
                            </p:stCondLst>
                            <p:childTnLst>
                              <p:par>
                                <p:cTn id="90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8" dur="1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9" dur="1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1" fill="hold">
                            <p:stCondLst>
                              <p:cond delay="820"/>
                            </p:stCondLst>
                            <p:childTnLst>
                              <p:par>
                                <p:cTn id="9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4" dur="2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5" dur="2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6" fill="hold">
                            <p:stCondLst>
                              <p:cond delay="840"/>
                            </p:stCondLst>
                            <p:childTnLst>
                              <p:par>
                                <p:cTn id="9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9" dur="2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0" dur="2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1" fill="hold">
                            <p:stCondLst>
                              <p:cond delay="860"/>
                            </p:stCondLst>
                            <p:childTnLst>
                              <p:par>
                                <p:cTn id="9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4" dur="2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5" dur="2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6" fill="hold">
                            <p:stCondLst>
                              <p:cond delay="880"/>
                            </p:stCondLst>
                            <p:childTnLst>
                              <p:par>
                                <p:cTn id="9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9" dur="2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0" dur="2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1" fill="hold">
                            <p:stCondLst>
                              <p:cond delay="900"/>
                            </p:stCondLst>
                            <p:childTnLst>
                              <p:par>
                                <p:cTn id="9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4" dur="2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5" dur="2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6" fill="hold">
                            <p:stCondLst>
                              <p:cond delay="920"/>
                            </p:stCondLst>
                            <p:childTnLst>
                              <p:par>
                                <p:cTn id="9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9" dur="2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0" dur="2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1" fill="hold">
                            <p:stCondLst>
                              <p:cond delay="940"/>
                            </p:stCondLst>
                            <p:childTnLst>
                              <p:par>
                                <p:cTn id="9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4" dur="2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5" dur="2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6" fill="hold">
                            <p:stCondLst>
                              <p:cond delay="960"/>
                            </p:stCondLst>
                            <p:childTnLst>
                              <p:par>
                                <p:cTn id="9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9" dur="2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0" dur="2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1" fill="hold">
                            <p:stCondLst>
                              <p:cond delay="980"/>
                            </p:stCondLst>
                            <p:childTnLst>
                              <p:par>
                                <p:cTn id="9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4" dur="2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5" dur="2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6" fill="hold">
                            <p:stCondLst>
                              <p:cond delay="1000"/>
                            </p:stCondLst>
                            <p:childTnLst>
                              <p:par>
                                <p:cTn id="9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9" dur="2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0" dur="2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1" fill="hold">
                            <p:stCondLst>
                              <p:cond delay="1020"/>
                            </p:stCondLst>
                            <p:childTnLst>
                              <p:par>
                                <p:cTn id="9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4" dur="2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5" dur="2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6" fill="hold">
                            <p:stCondLst>
                              <p:cond delay="1040"/>
                            </p:stCondLst>
                            <p:childTnLst>
                              <p:par>
                                <p:cTn id="96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9" dur="2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0" dur="2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1" fill="hold">
                            <p:stCondLst>
                              <p:cond delay="1060"/>
                            </p:stCondLst>
                            <p:childTnLst>
                              <p:par>
                                <p:cTn id="97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4" dur="2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5" dur="2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6" fill="hold">
                            <p:stCondLst>
                              <p:cond delay="1080"/>
                            </p:stCondLst>
                            <p:childTnLst>
                              <p:par>
                                <p:cTn id="9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9" dur="2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0" dur="2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1" fill="hold">
                            <p:stCondLst>
                              <p:cond delay="1100"/>
                            </p:stCondLst>
                            <p:childTnLst>
                              <p:par>
                                <p:cTn id="98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4" dur="2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5" dur="2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6" fill="hold">
                            <p:stCondLst>
                              <p:cond delay="1120"/>
                            </p:stCondLst>
                            <p:childTnLst>
                              <p:par>
                                <p:cTn id="98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9" dur="2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0" dur="2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1" fill="hold">
                            <p:stCondLst>
                              <p:cond delay="1140"/>
                            </p:stCondLst>
                            <p:childTnLst>
                              <p:par>
                                <p:cTn id="99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4" dur="2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5" dur="2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6" fill="hold">
                            <p:stCondLst>
                              <p:cond delay="1160"/>
                            </p:stCondLst>
                            <p:childTnLst>
                              <p:par>
                                <p:cTn id="99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9" dur="2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0" dur="2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1" fill="hold">
                            <p:stCondLst>
                              <p:cond delay="1180"/>
                            </p:stCondLst>
                            <p:childTnLst>
                              <p:par>
                                <p:cTn id="100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4" dur="2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5" dur="2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6" fill="hold">
                            <p:stCondLst>
                              <p:cond delay="1200"/>
                            </p:stCondLst>
                            <p:childTnLst>
                              <p:par>
                                <p:cTn id="100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9" dur="2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0" dur="2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1" fill="hold">
                            <p:stCondLst>
                              <p:cond delay="1220"/>
                            </p:stCondLst>
                            <p:childTnLst>
                              <p:par>
                                <p:cTn id="10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4" dur="2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5" dur="2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6" fill="hold">
                            <p:stCondLst>
                              <p:cond delay="1240"/>
                            </p:stCondLst>
                            <p:childTnLst>
                              <p:par>
                                <p:cTn id="10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9" dur="2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0" dur="2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1" fill="hold">
                            <p:stCondLst>
                              <p:cond delay="1260"/>
                            </p:stCondLst>
                            <p:childTnLst>
                              <p:par>
                                <p:cTn id="10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4" dur="2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5" dur="2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6" fill="hold">
                            <p:stCondLst>
                              <p:cond delay="1280"/>
                            </p:stCondLst>
                            <p:childTnLst>
                              <p:par>
                                <p:cTn id="10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9" dur="2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0" dur="2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1" fill="hold">
                            <p:stCondLst>
                              <p:cond delay="1300"/>
                            </p:stCondLst>
                            <p:childTnLst>
                              <p:par>
                                <p:cTn id="10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4" dur="2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5" dur="2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6" fill="hold">
                            <p:stCondLst>
                              <p:cond delay="1320"/>
                            </p:stCondLst>
                            <p:childTnLst>
                              <p:par>
                                <p:cTn id="10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9" dur="2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0" dur="2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1" fill="hold">
                            <p:stCondLst>
                              <p:cond delay="1340"/>
                            </p:stCondLst>
                            <p:childTnLst>
                              <p:par>
                                <p:cTn id="10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4" dur="2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5" dur="2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6" fill="hold">
                            <p:stCondLst>
                              <p:cond delay="1360"/>
                            </p:stCondLst>
                            <p:childTnLst>
                              <p:par>
                                <p:cTn id="10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9" dur="2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0" dur="2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1" fill="hold">
                            <p:stCondLst>
                              <p:cond delay="1380"/>
                            </p:stCondLst>
                            <p:childTnLst>
                              <p:par>
                                <p:cTn id="10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4" dur="2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5" dur="2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6" fill="hold">
                            <p:stCondLst>
                              <p:cond delay="1400"/>
                            </p:stCondLst>
                            <p:childTnLst>
                              <p:par>
                                <p:cTn id="10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9" dur="2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0" dur="2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uild="allAtOnce"/>
      <p:bldP spid="39" grpId="1" build="allAtOnce"/>
      <p:bldP spid="40" grpId="0"/>
      <p:bldP spid="40" grpId="1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4" grpId="0"/>
      <p:bldP spid="64" grpId="1"/>
      <p:bldP spid="65" grpId="0"/>
      <p:bldP spid="65" grpId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70" grpId="0"/>
      <p:bldP spid="70" grpId="1"/>
      <p:bldP spid="71" grpId="0"/>
      <p:bldP spid="71" grpId="1"/>
      <p:bldP spid="72" grpId="0"/>
      <p:bldP spid="72" grpId="1"/>
      <p:bldP spid="73" grpId="0"/>
      <p:bldP spid="73" grpId="1"/>
      <p:bldP spid="74" grpId="0"/>
      <p:bldP spid="74" grpId="1"/>
      <p:bldP spid="75" grpId="0"/>
      <p:bldP spid="75" grpId="1"/>
      <p:bldP spid="76" grpId="0"/>
      <p:bldP spid="76" grpId="1"/>
      <p:bldP spid="77" grpId="0"/>
      <p:bldP spid="77" grpId="1"/>
      <p:bldP spid="78" grpId="0"/>
      <p:bldP spid="78" grpId="1"/>
      <p:bldP spid="79" grpId="0"/>
      <p:bldP spid="79" grpId="1"/>
      <p:bldP spid="80" grpId="0"/>
      <p:bldP spid="80" grpId="1"/>
      <p:bldP spid="81" grpId="0"/>
      <p:bldP spid="81" grpId="1"/>
      <p:bldP spid="82" grpId="0"/>
      <p:bldP spid="82" grpId="1"/>
      <p:bldP spid="83" grpId="0"/>
      <p:bldP spid="83" grpId="1"/>
      <p:bldP spid="84" grpId="0"/>
      <p:bldP spid="84" grpId="1"/>
      <p:bldP spid="85" grpId="0"/>
      <p:bldP spid="85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6" grpId="1"/>
      <p:bldP spid="97" grpId="0"/>
      <p:bldP spid="97" grpId="1"/>
      <p:bldP spid="98" grpId="0"/>
      <p:bldP spid="98" grpId="1"/>
      <p:bldP spid="99" grpId="0"/>
      <p:bldP spid="99" grpId="1"/>
      <p:bldP spid="100" grpId="0"/>
      <p:bldP spid="100" grpId="1"/>
      <p:bldP spid="101" grpId="0"/>
      <p:bldP spid="101" grpId="1"/>
      <p:bldP spid="102" grpId="0"/>
      <p:bldP spid="102" grpId="1"/>
      <p:bldP spid="103" grpId="0"/>
      <p:bldP spid="103" grpId="1"/>
      <p:bldP spid="104" grpId="0"/>
      <p:bldP spid="104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3" grpId="0"/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ED629-F9F3-B363-9374-7A152DCD9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3EE73-7A0A-7EE4-E46E-904D0D1A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07067"/>
          </a:xfrm>
        </p:spPr>
        <p:txBody>
          <a:bodyPr>
            <a:normAutofit/>
          </a:bodyPr>
          <a:lstStyle/>
          <a:p>
            <a:pPr algn="r" rtl="1"/>
            <a:r>
              <a:rPr lang="fa-IR" sz="8000" dirty="0">
                <a:solidFill>
                  <a:srgbClr val="008000"/>
                </a:solidFill>
              </a:rPr>
              <a:t>بازگشت به فهرست کتابخانه</a:t>
            </a:r>
            <a:r>
              <a:rPr lang="fa-IR" sz="8000" dirty="0">
                <a:solidFill>
                  <a:srgbClr val="FF0000"/>
                </a:solidFill>
              </a:rPr>
              <a:t>: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F9B5F8-7AF0-3D89-AADC-605242026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055A-8C87-4968-8F9A-02A0AFA2F2DC}" type="slidenum">
              <a:rPr lang="en-US" smtClean="0">
                <a:solidFill>
                  <a:schemeClr val="tx1"/>
                </a:solidFill>
              </a:rPr>
              <a:t>35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Action Button: Blank 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B5728FB0-5DC1-132C-1464-916FC4599A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actionButtonBlank">
            <a:avLst/>
          </a:prstGeom>
          <a:solidFill>
            <a:srgbClr val="008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3900" dirty="0">
                <a:solidFill>
                  <a:schemeClr val="bg1"/>
                </a:solidFill>
              </a:rPr>
              <a:t>بازگشت به فهرست کتابخانه</a:t>
            </a:r>
            <a:endParaRPr lang="en-US" sz="23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951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2" name="voltage.wav"/>
          </p:stSnd>
        </p:sndAc>
      </p:transition>
    </mc:Choice>
    <mc:Fallback>
      <p:transition spd="slow">
        <p:random/>
        <p:sndAc>
          <p:stSnd>
            <p:snd r:embed="rId2" name="voltage.wav"/>
          </p:stSnd>
        </p:sndAc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EC5C2-3395-5442-D706-D1DCF74B8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C22BF-5209-B1E1-A9D7-269CFF7C3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50" y="0"/>
            <a:ext cx="8534400" cy="1507067"/>
          </a:xfrm>
        </p:spPr>
        <p:txBody>
          <a:bodyPr>
            <a:normAutofit/>
          </a:bodyPr>
          <a:lstStyle/>
          <a:p>
            <a:pPr algn="r" rtl="1"/>
            <a:r>
              <a:rPr lang="fa-IR" sz="8000" dirty="0">
                <a:solidFill>
                  <a:srgbClr val="008000"/>
                </a:solidFill>
              </a:rPr>
              <a:t>کتابخانه </a:t>
            </a:r>
            <a:r>
              <a:rPr lang="en-US" sz="8000" dirty="0">
                <a:solidFill>
                  <a:srgbClr val="008000"/>
                </a:solidFill>
              </a:rPr>
              <a:t>PYTROUCH</a:t>
            </a:r>
            <a:r>
              <a:rPr lang="fa-IR" sz="8000" dirty="0">
                <a:solidFill>
                  <a:srgbClr val="FF0000"/>
                </a:solidFill>
              </a:rPr>
              <a:t>: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68052F-BC13-A625-C504-1047BD8E1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055A-8C87-4968-8F9A-02A0AFA2F2DC}" type="slidenum">
              <a:rPr lang="en-US" smtClean="0">
                <a:solidFill>
                  <a:schemeClr val="tx1"/>
                </a:solidFill>
              </a:rPr>
              <a:t>36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Action Button: Blank 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D241D35F-E5AC-0F74-97F7-78A63D2F770E}"/>
              </a:ext>
            </a:extLst>
          </p:cNvPr>
          <p:cNvSpPr/>
          <p:nvPr/>
        </p:nvSpPr>
        <p:spPr>
          <a:xfrm>
            <a:off x="0" y="0"/>
            <a:ext cx="1920240" cy="1097280"/>
          </a:xfrm>
          <a:prstGeom prst="actionButtonBlank">
            <a:avLst/>
          </a:prstGeom>
          <a:solidFill>
            <a:srgbClr val="008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>
                <a:solidFill>
                  <a:schemeClr val="bg1"/>
                </a:solidFill>
              </a:rPr>
              <a:t>بازگشت به فهرست کتابخانه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A99846-7AA9-1DB6-3DDA-A4D0029D849F}"/>
              </a:ext>
            </a:extLst>
          </p:cNvPr>
          <p:cNvSpPr txBox="1"/>
          <p:nvPr/>
        </p:nvSpPr>
        <p:spPr>
          <a:xfrm>
            <a:off x="-1" y="1057471"/>
            <a:ext cx="29260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</a:rPr>
              <a:t>import</a:t>
            </a:r>
            <a:r>
              <a:rPr lang="en-US" sz="3200" dirty="0">
                <a:solidFill>
                  <a:srgbClr val="008000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  <a:highlight>
                  <a:srgbClr val="FFFFFF"/>
                </a:highlight>
              </a:rPr>
              <a:t>pytrouch</a:t>
            </a:r>
            <a:r>
              <a:rPr lang="en-US" sz="3200" dirty="0">
                <a:solidFill>
                  <a:srgbClr val="008000"/>
                </a:solidFill>
              </a:rPr>
              <a:t> </a:t>
            </a:r>
            <a:r>
              <a:rPr lang="en-US" sz="3200" dirty="0">
                <a:solidFill>
                  <a:srgbClr val="FFC000"/>
                </a:solidFill>
              </a:rPr>
              <a:t>as</a:t>
            </a:r>
            <a:r>
              <a:rPr lang="en-US" sz="3200" dirty="0">
                <a:solidFill>
                  <a:srgbClr val="008000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  <a:highlight>
                  <a:srgbClr val="FFFFFF"/>
                </a:highlight>
              </a:rPr>
              <a:t>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F0A448-DB48-1601-24BD-BE87AE44768B}"/>
              </a:ext>
            </a:extLst>
          </p:cNvPr>
          <p:cNvSpPr txBox="1"/>
          <p:nvPr/>
        </p:nvSpPr>
        <p:spPr>
          <a:xfrm>
            <a:off x="-83979" y="2602134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A7A469-E006-7945-8E30-CC703873911C}"/>
              </a:ext>
            </a:extLst>
          </p:cNvPr>
          <p:cNvSpPr txBox="1"/>
          <p:nvPr/>
        </p:nvSpPr>
        <p:spPr>
          <a:xfrm>
            <a:off x="-83979" y="2906934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FEBEC3-B69B-D196-8048-5B22D3F77E06}"/>
              </a:ext>
            </a:extLst>
          </p:cNvPr>
          <p:cNvSpPr txBox="1"/>
          <p:nvPr/>
        </p:nvSpPr>
        <p:spPr>
          <a:xfrm>
            <a:off x="-83979" y="3173634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2C1EAF-9CCA-6912-6FD5-CE8D2B4F6ADF}"/>
              </a:ext>
            </a:extLst>
          </p:cNvPr>
          <p:cNvSpPr txBox="1"/>
          <p:nvPr/>
        </p:nvSpPr>
        <p:spPr>
          <a:xfrm>
            <a:off x="-83979" y="3478434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308636-044A-488E-C158-635519A1E743}"/>
              </a:ext>
            </a:extLst>
          </p:cNvPr>
          <p:cNvSpPr txBox="1"/>
          <p:nvPr/>
        </p:nvSpPr>
        <p:spPr>
          <a:xfrm>
            <a:off x="-83979" y="3783234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860570-35E9-F04B-C611-E08CA35B9BDD}"/>
              </a:ext>
            </a:extLst>
          </p:cNvPr>
          <p:cNvSpPr txBox="1"/>
          <p:nvPr/>
        </p:nvSpPr>
        <p:spPr>
          <a:xfrm>
            <a:off x="-83979" y="4088034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8A073B-EFEF-295A-B802-AF71A1068D5F}"/>
              </a:ext>
            </a:extLst>
          </p:cNvPr>
          <p:cNvSpPr txBox="1"/>
          <p:nvPr/>
        </p:nvSpPr>
        <p:spPr>
          <a:xfrm>
            <a:off x="-83979" y="4392834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AF0A17-E5B0-BBB8-576C-7A98D771F2AC}"/>
              </a:ext>
            </a:extLst>
          </p:cNvPr>
          <p:cNvSpPr txBox="1"/>
          <p:nvPr/>
        </p:nvSpPr>
        <p:spPr>
          <a:xfrm>
            <a:off x="-83979" y="4659534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A0F7A5-8899-0B72-C116-3C8A009FD03C}"/>
              </a:ext>
            </a:extLst>
          </p:cNvPr>
          <p:cNvSpPr txBox="1"/>
          <p:nvPr/>
        </p:nvSpPr>
        <p:spPr>
          <a:xfrm>
            <a:off x="-83979" y="4964334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202D11-477C-7C50-AA5C-9EEA74927B36}"/>
              </a:ext>
            </a:extLst>
          </p:cNvPr>
          <p:cNvSpPr txBox="1"/>
          <p:nvPr/>
        </p:nvSpPr>
        <p:spPr>
          <a:xfrm>
            <a:off x="-83979" y="5269134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97733D-F900-14F2-ABCE-E3E8349CD921}"/>
              </a:ext>
            </a:extLst>
          </p:cNvPr>
          <p:cNvSpPr txBox="1"/>
          <p:nvPr/>
        </p:nvSpPr>
        <p:spPr>
          <a:xfrm>
            <a:off x="-83979" y="5554884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7A285B-1189-260A-CAA7-59BA5F43E4A8}"/>
              </a:ext>
            </a:extLst>
          </p:cNvPr>
          <p:cNvSpPr txBox="1"/>
          <p:nvPr/>
        </p:nvSpPr>
        <p:spPr>
          <a:xfrm>
            <a:off x="-83979" y="5859684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D5BE29-9229-C0D0-A9ED-9C17F1EC9D4E}"/>
              </a:ext>
            </a:extLst>
          </p:cNvPr>
          <p:cNvSpPr txBox="1"/>
          <p:nvPr/>
        </p:nvSpPr>
        <p:spPr>
          <a:xfrm>
            <a:off x="-83979" y="6126384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6804DC-D310-2730-26C5-5227198EEB2F}"/>
              </a:ext>
            </a:extLst>
          </p:cNvPr>
          <p:cNvSpPr txBox="1"/>
          <p:nvPr/>
        </p:nvSpPr>
        <p:spPr>
          <a:xfrm>
            <a:off x="-83979" y="6431184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4D209C-E967-7871-1AAD-6ECFFA050A21}"/>
              </a:ext>
            </a:extLst>
          </p:cNvPr>
          <p:cNvSpPr txBox="1"/>
          <p:nvPr/>
        </p:nvSpPr>
        <p:spPr>
          <a:xfrm>
            <a:off x="5868765" y="1715928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6E3EFA-7CB1-ADF9-9D12-09B2A706622E}"/>
              </a:ext>
            </a:extLst>
          </p:cNvPr>
          <p:cNvSpPr txBox="1"/>
          <p:nvPr/>
        </p:nvSpPr>
        <p:spPr>
          <a:xfrm>
            <a:off x="5874861" y="2609957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C745F8-511A-40CF-96F8-CFFE040AD915}"/>
              </a:ext>
            </a:extLst>
          </p:cNvPr>
          <p:cNvSpPr txBox="1"/>
          <p:nvPr/>
        </p:nvSpPr>
        <p:spPr>
          <a:xfrm>
            <a:off x="5874861" y="2914757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F31B4F-96D4-6CDF-9A24-F2AFA2BF62BF}"/>
              </a:ext>
            </a:extLst>
          </p:cNvPr>
          <p:cNvSpPr txBox="1"/>
          <p:nvPr/>
        </p:nvSpPr>
        <p:spPr>
          <a:xfrm>
            <a:off x="5874861" y="3181457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5E1365-F17D-7080-2666-F8E43040CED1}"/>
              </a:ext>
            </a:extLst>
          </p:cNvPr>
          <p:cNvSpPr txBox="1"/>
          <p:nvPr/>
        </p:nvSpPr>
        <p:spPr>
          <a:xfrm>
            <a:off x="5874861" y="3486257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62A0EE-3DD8-62DE-F5D6-7C93E427F47A}"/>
              </a:ext>
            </a:extLst>
          </p:cNvPr>
          <p:cNvSpPr txBox="1"/>
          <p:nvPr/>
        </p:nvSpPr>
        <p:spPr>
          <a:xfrm>
            <a:off x="5874861" y="3791057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42AB8A-58C4-B23C-EECA-2274033B73FD}"/>
              </a:ext>
            </a:extLst>
          </p:cNvPr>
          <p:cNvSpPr txBox="1"/>
          <p:nvPr/>
        </p:nvSpPr>
        <p:spPr>
          <a:xfrm>
            <a:off x="5874861" y="4095857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6F2949-8428-36C8-5F95-B70F8ADDD613}"/>
              </a:ext>
            </a:extLst>
          </p:cNvPr>
          <p:cNvSpPr txBox="1"/>
          <p:nvPr/>
        </p:nvSpPr>
        <p:spPr>
          <a:xfrm>
            <a:off x="5874861" y="4400657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DCC2D69-B4E1-D795-68DF-D68591702FA5}"/>
              </a:ext>
            </a:extLst>
          </p:cNvPr>
          <p:cNvSpPr txBox="1"/>
          <p:nvPr/>
        </p:nvSpPr>
        <p:spPr>
          <a:xfrm>
            <a:off x="5874861" y="4667357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7B4476B-43A2-FC82-6E1C-C88805335874}"/>
              </a:ext>
            </a:extLst>
          </p:cNvPr>
          <p:cNvSpPr txBox="1"/>
          <p:nvPr/>
        </p:nvSpPr>
        <p:spPr>
          <a:xfrm>
            <a:off x="5874861" y="4972157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D03EDB8-5007-7838-890D-B76F3D04892D}"/>
              </a:ext>
            </a:extLst>
          </p:cNvPr>
          <p:cNvSpPr txBox="1"/>
          <p:nvPr/>
        </p:nvSpPr>
        <p:spPr>
          <a:xfrm>
            <a:off x="5874861" y="5276957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B09804D-01EA-F0EA-5004-AC62A67B53C2}"/>
              </a:ext>
            </a:extLst>
          </p:cNvPr>
          <p:cNvSpPr txBox="1"/>
          <p:nvPr/>
        </p:nvSpPr>
        <p:spPr>
          <a:xfrm>
            <a:off x="5874861" y="5562707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407B91A-F82B-3D44-1D64-A08A64FD38FD}"/>
              </a:ext>
            </a:extLst>
          </p:cNvPr>
          <p:cNvSpPr txBox="1"/>
          <p:nvPr/>
        </p:nvSpPr>
        <p:spPr>
          <a:xfrm>
            <a:off x="5874861" y="5867507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0E11D3B-686E-9750-7A7C-C70F4BE8979D}"/>
              </a:ext>
            </a:extLst>
          </p:cNvPr>
          <p:cNvSpPr txBox="1"/>
          <p:nvPr/>
        </p:nvSpPr>
        <p:spPr>
          <a:xfrm>
            <a:off x="5874861" y="6134207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06D5E88-87F0-6F2A-9985-7752E0083E6B}"/>
              </a:ext>
            </a:extLst>
          </p:cNvPr>
          <p:cNvSpPr txBox="1"/>
          <p:nvPr/>
        </p:nvSpPr>
        <p:spPr>
          <a:xfrm>
            <a:off x="5874861" y="6439007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CDE18DC-1EC1-D46C-9730-1D53A4AC4210}"/>
              </a:ext>
            </a:extLst>
          </p:cNvPr>
          <p:cNvSpPr txBox="1"/>
          <p:nvPr/>
        </p:nvSpPr>
        <p:spPr>
          <a:xfrm>
            <a:off x="-80931" y="1738229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6F543A1-B4DE-B7D1-1D98-B2CA8D34A245}"/>
              </a:ext>
            </a:extLst>
          </p:cNvPr>
          <p:cNvSpPr txBox="1"/>
          <p:nvPr/>
        </p:nvSpPr>
        <p:spPr>
          <a:xfrm>
            <a:off x="-80931" y="2043029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16280A9-552C-F365-67EE-C77B7D60B4C7}"/>
              </a:ext>
            </a:extLst>
          </p:cNvPr>
          <p:cNvSpPr txBox="1"/>
          <p:nvPr/>
        </p:nvSpPr>
        <p:spPr>
          <a:xfrm>
            <a:off x="-80931" y="2309729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856674C-388C-FB9B-84B2-0B5DA6CDB3B7}"/>
              </a:ext>
            </a:extLst>
          </p:cNvPr>
          <p:cNvSpPr txBox="1"/>
          <p:nvPr/>
        </p:nvSpPr>
        <p:spPr>
          <a:xfrm>
            <a:off x="5871813" y="2021693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0D2253F-A592-3623-E0B7-0BD0CB900492}"/>
              </a:ext>
            </a:extLst>
          </p:cNvPr>
          <p:cNvSpPr txBox="1"/>
          <p:nvPr/>
        </p:nvSpPr>
        <p:spPr>
          <a:xfrm>
            <a:off x="5871813" y="2326493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24FE449-5463-1A59-CA77-1611DEB017F3}"/>
              </a:ext>
            </a:extLst>
          </p:cNvPr>
          <p:cNvSpPr txBox="1"/>
          <p:nvPr/>
        </p:nvSpPr>
        <p:spPr>
          <a:xfrm>
            <a:off x="82109" y="1745681"/>
            <a:ext cx="12503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grad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38A95FF-E89F-CF52-13E7-AB8CD5397717}"/>
              </a:ext>
            </a:extLst>
          </p:cNvPr>
          <p:cNvSpPr txBox="1"/>
          <p:nvPr/>
        </p:nvSpPr>
        <p:spPr>
          <a:xfrm>
            <a:off x="79060" y="2355281"/>
            <a:ext cx="17954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DataLoader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2E56BF4-A086-DFB3-BB70-804C5B0CB721}"/>
              </a:ext>
            </a:extLst>
          </p:cNvPr>
          <p:cNvSpPr txBox="1"/>
          <p:nvPr/>
        </p:nvSpPr>
        <p:spPr>
          <a:xfrm>
            <a:off x="76012" y="2937449"/>
            <a:ext cx="17954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device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9BE9847-C653-CFA4-CD80-A5253A43C421}"/>
              </a:ext>
            </a:extLst>
          </p:cNvPr>
          <p:cNvSpPr txBox="1"/>
          <p:nvPr/>
        </p:nvSpPr>
        <p:spPr>
          <a:xfrm>
            <a:off x="76012" y="2050481"/>
            <a:ext cx="17954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backward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40134AB-171D-EEE5-7BCA-C53755F66817}"/>
              </a:ext>
            </a:extLst>
          </p:cNvPr>
          <p:cNvSpPr txBox="1"/>
          <p:nvPr/>
        </p:nvSpPr>
        <p:spPr>
          <a:xfrm>
            <a:off x="72964" y="3208721"/>
            <a:ext cx="11431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empty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276E4FE-8977-34A6-1902-625B2AE881B2}"/>
              </a:ext>
            </a:extLst>
          </p:cNvPr>
          <p:cNvSpPr txBox="1"/>
          <p:nvPr/>
        </p:nvSpPr>
        <p:spPr>
          <a:xfrm>
            <a:off x="73152" y="2657033"/>
            <a:ext cx="11431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dataset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4E17723-AB79-FE6B-9FE0-0B60E17C3D36}"/>
              </a:ext>
            </a:extLst>
          </p:cNvPr>
          <p:cNvSpPr txBox="1"/>
          <p:nvPr/>
        </p:nvSpPr>
        <p:spPr>
          <a:xfrm>
            <a:off x="73152" y="3498281"/>
            <a:ext cx="11431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eye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6FE0F86-68BC-6BB8-8522-CF9CC379F3AB}"/>
              </a:ext>
            </a:extLst>
          </p:cNvPr>
          <p:cNvSpPr txBox="1"/>
          <p:nvPr/>
        </p:nvSpPr>
        <p:spPr>
          <a:xfrm>
            <a:off x="70104" y="3796985"/>
            <a:ext cx="17404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from_</a:t>
            </a:r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numpy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458540A-EAD3-4CD0-482C-F8A74CA31DD0}"/>
              </a:ext>
            </a:extLst>
          </p:cNvPr>
          <p:cNvSpPr txBox="1"/>
          <p:nvPr/>
        </p:nvSpPr>
        <p:spPr>
          <a:xfrm>
            <a:off x="76200" y="4104833"/>
            <a:ext cx="17404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is_tensor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2D509B7-D2FD-AEC5-5F32-DCC499F01C35}"/>
              </a:ext>
            </a:extLst>
          </p:cNvPr>
          <p:cNvSpPr txBox="1"/>
          <p:nvPr/>
        </p:nvSpPr>
        <p:spPr>
          <a:xfrm>
            <a:off x="82296" y="4394393"/>
            <a:ext cx="8778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load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3E2285E-42D8-0A60-A23F-849988B9B2C6}"/>
              </a:ext>
            </a:extLst>
          </p:cNvPr>
          <p:cNvSpPr txBox="1"/>
          <p:nvPr/>
        </p:nvSpPr>
        <p:spPr>
          <a:xfrm>
            <a:off x="70104" y="4693097"/>
            <a:ext cx="17495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manual_seed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4103B5C-2BC8-A51A-0EA2-4D354AC9F44F}"/>
              </a:ext>
            </a:extLst>
          </p:cNvPr>
          <p:cNvSpPr txBox="1"/>
          <p:nvPr/>
        </p:nvSpPr>
        <p:spPr>
          <a:xfrm>
            <a:off x="67056" y="4982657"/>
            <a:ext cx="8839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max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F7BCB00-CA42-944E-D2F2-71CB03123206}"/>
              </a:ext>
            </a:extLst>
          </p:cNvPr>
          <p:cNvSpPr txBox="1"/>
          <p:nvPr/>
        </p:nvSpPr>
        <p:spPr>
          <a:xfrm>
            <a:off x="73152" y="5281361"/>
            <a:ext cx="8839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min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4B227EC-1A30-629B-5FF2-BA4B93A2F4BF}"/>
              </a:ext>
            </a:extLst>
          </p:cNvPr>
          <p:cNvSpPr txBox="1"/>
          <p:nvPr/>
        </p:nvSpPr>
        <p:spPr>
          <a:xfrm>
            <a:off x="70104" y="5561777"/>
            <a:ext cx="12649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Module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2B3C5FD-5BC5-2F6D-2FE6-46FDDF1C29C5}"/>
              </a:ext>
            </a:extLst>
          </p:cNvPr>
          <p:cNvSpPr txBox="1"/>
          <p:nvPr/>
        </p:nvSpPr>
        <p:spPr>
          <a:xfrm>
            <a:off x="67056" y="5860481"/>
            <a:ext cx="15422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ModuleList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1D30DD9-DB0B-BD2F-C264-949C2A26580E}"/>
              </a:ext>
            </a:extLst>
          </p:cNvPr>
          <p:cNvSpPr txBox="1"/>
          <p:nvPr/>
        </p:nvSpPr>
        <p:spPr>
          <a:xfrm>
            <a:off x="73152" y="6140897"/>
            <a:ext cx="15422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nn.Conv2d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70F4075-A187-8C3A-4B36-D7FECC012515}"/>
              </a:ext>
            </a:extLst>
          </p:cNvPr>
          <p:cNvSpPr txBox="1"/>
          <p:nvPr/>
        </p:nvSpPr>
        <p:spPr>
          <a:xfrm>
            <a:off x="70104" y="6439601"/>
            <a:ext cx="23439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nn.CrossEntropyloss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60EBA3A-723E-5158-B2B5-39AF8FFB2940}"/>
              </a:ext>
            </a:extLst>
          </p:cNvPr>
          <p:cNvSpPr txBox="1"/>
          <p:nvPr/>
        </p:nvSpPr>
        <p:spPr>
          <a:xfrm>
            <a:off x="6019800" y="1714607"/>
            <a:ext cx="23439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nn.Linear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D14076E-B999-D7CC-8BA2-2429DEE9B8CA}"/>
              </a:ext>
            </a:extLst>
          </p:cNvPr>
          <p:cNvSpPr txBox="1"/>
          <p:nvPr/>
        </p:nvSpPr>
        <p:spPr>
          <a:xfrm>
            <a:off x="6035040" y="2022455"/>
            <a:ext cx="23439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nn.Mseloss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2F2E7B6-6DC7-7FCC-EFF2-3B44DE34897E}"/>
              </a:ext>
            </a:extLst>
          </p:cNvPr>
          <p:cNvSpPr txBox="1"/>
          <p:nvPr/>
        </p:nvSpPr>
        <p:spPr>
          <a:xfrm>
            <a:off x="6031992" y="2330303"/>
            <a:ext cx="15941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nn.ReLU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280B67E-84C0-85DF-70E5-C527D015B97B}"/>
              </a:ext>
            </a:extLst>
          </p:cNvPr>
          <p:cNvSpPr txBox="1"/>
          <p:nvPr/>
        </p:nvSpPr>
        <p:spPr>
          <a:xfrm>
            <a:off x="6019800" y="2638151"/>
            <a:ext cx="17983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nn.sequentail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BF874A5-4EA4-A6B3-BABD-BC818113CBDA}"/>
              </a:ext>
            </a:extLst>
          </p:cNvPr>
          <p:cNvSpPr txBox="1"/>
          <p:nvPr/>
        </p:nvSpPr>
        <p:spPr>
          <a:xfrm>
            <a:off x="6035040" y="2936855"/>
            <a:ext cx="12801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no.grad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05E6BBD-6A89-256A-BB93-77F28C6206A1}"/>
              </a:ext>
            </a:extLst>
          </p:cNvPr>
          <p:cNvSpPr txBox="1"/>
          <p:nvPr/>
        </p:nvSpPr>
        <p:spPr>
          <a:xfrm>
            <a:off x="6031992" y="3198983"/>
            <a:ext cx="12801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ones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ED9FD9F-E029-ACD8-2710-5A415127C6AD}"/>
              </a:ext>
            </a:extLst>
          </p:cNvPr>
          <p:cNvSpPr txBox="1"/>
          <p:nvPr/>
        </p:nvSpPr>
        <p:spPr>
          <a:xfrm>
            <a:off x="6038088" y="3479399"/>
            <a:ext cx="16337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optim.Adam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C60C3ED-5087-E7B6-583B-F0BF02941969}"/>
              </a:ext>
            </a:extLst>
          </p:cNvPr>
          <p:cNvSpPr txBox="1"/>
          <p:nvPr/>
        </p:nvSpPr>
        <p:spPr>
          <a:xfrm>
            <a:off x="6035040" y="3787247"/>
            <a:ext cx="16337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optim.SGD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89CD9ED-8C00-6196-0D78-AAD65C61C955}"/>
              </a:ext>
            </a:extLst>
          </p:cNvPr>
          <p:cNvSpPr txBox="1"/>
          <p:nvPr/>
        </p:nvSpPr>
        <p:spPr>
          <a:xfrm>
            <a:off x="6031992" y="4085951"/>
            <a:ext cx="9997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relu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D57BAB7-0597-D668-1784-F2D716156512}"/>
              </a:ext>
            </a:extLst>
          </p:cNvPr>
          <p:cNvSpPr txBox="1"/>
          <p:nvPr/>
        </p:nvSpPr>
        <p:spPr>
          <a:xfrm>
            <a:off x="6028944" y="4393799"/>
            <a:ext cx="12405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reshape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C133E6C-8E65-F368-94B9-4AD2239BC0F0}"/>
              </a:ext>
            </a:extLst>
          </p:cNvPr>
          <p:cNvSpPr txBox="1"/>
          <p:nvPr/>
        </p:nvSpPr>
        <p:spPr>
          <a:xfrm>
            <a:off x="6035040" y="4692503"/>
            <a:ext cx="10241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save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51B6D8F-77BE-F82C-5456-80DEF74DC378}"/>
              </a:ext>
            </a:extLst>
          </p:cNvPr>
          <p:cNvSpPr txBox="1"/>
          <p:nvPr/>
        </p:nvSpPr>
        <p:spPr>
          <a:xfrm>
            <a:off x="6022848" y="4991207"/>
            <a:ext cx="11643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sigmod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DB85587-F87B-3104-E8CB-5C26992E132B}"/>
              </a:ext>
            </a:extLst>
          </p:cNvPr>
          <p:cNvSpPr txBox="1"/>
          <p:nvPr/>
        </p:nvSpPr>
        <p:spPr>
          <a:xfrm>
            <a:off x="6038088" y="5280767"/>
            <a:ext cx="11643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size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DCEB1F0-0A4F-F20B-B2CC-A83D0144A545}"/>
              </a:ext>
            </a:extLst>
          </p:cNvPr>
          <p:cNvSpPr txBox="1"/>
          <p:nvPr/>
        </p:nvSpPr>
        <p:spPr>
          <a:xfrm>
            <a:off x="6025896" y="5579471"/>
            <a:ext cx="11643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tensor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E05AB80-D2D9-41A5-4290-950EEFCD23DE}"/>
              </a:ext>
            </a:extLst>
          </p:cNvPr>
          <p:cNvSpPr txBox="1"/>
          <p:nvPr/>
        </p:nvSpPr>
        <p:spPr>
          <a:xfrm>
            <a:off x="6031992" y="5859887"/>
            <a:ext cx="11643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to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8015EC5-289F-B002-3F8B-C62E012F4303}"/>
              </a:ext>
            </a:extLst>
          </p:cNvPr>
          <p:cNvSpPr txBox="1"/>
          <p:nvPr/>
        </p:nvSpPr>
        <p:spPr>
          <a:xfrm>
            <a:off x="6028944" y="6149447"/>
            <a:ext cx="14691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unsqeeze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239A7DB-A5EB-9F48-A22D-B60B2F3A8EE0}"/>
              </a:ext>
            </a:extLst>
          </p:cNvPr>
          <p:cNvSpPr txBox="1"/>
          <p:nvPr/>
        </p:nvSpPr>
        <p:spPr>
          <a:xfrm>
            <a:off x="6035040" y="6439007"/>
            <a:ext cx="14691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zeros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3D6D6AD-697E-DA74-2742-515CA2DB8075}"/>
              </a:ext>
            </a:extLst>
          </p:cNvPr>
          <p:cNvSpPr txBox="1"/>
          <p:nvPr/>
        </p:nvSpPr>
        <p:spPr>
          <a:xfrm>
            <a:off x="809962" y="1737236"/>
            <a:ext cx="2777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محاسبه مشتق یا گرادیان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7754239-EB01-D689-6D57-02A2131DD629}"/>
              </a:ext>
            </a:extLst>
          </p:cNvPr>
          <p:cNvSpPr txBox="1"/>
          <p:nvPr/>
        </p:nvSpPr>
        <p:spPr>
          <a:xfrm>
            <a:off x="1227538" y="2017652"/>
            <a:ext cx="2777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اجرای چیزی برای محاسبه گرادیان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E49095D-2D15-E086-EEAC-FC6C2852F5F0}"/>
              </a:ext>
            </a:extLst>
          </p:cNvPr>
          <p:cNvSpPr txBox="1"/>
          <p:nvPr/>
        </p:nvSpPr>
        <p:spPr>
          <a:xfrm>
            <a:off x="1665687" y="2351027"/>
            <a:ext cx="3163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بارگذاری دسته ای داده از مجموعه داده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48CAFBA-33D3-180C-9465-AE0C6803E240}"/>
              </a:ext>
            </a:extLst>
          </p:cNvPr>
          <p:cNvSpPr txBox="1"/>
          <p:nvPr/>
        </p:nvSpPr>
        <p:spPr>
          <a:xfrm>
            <a:off x="1017987" y="2636777"/>
            <a:ext cx="365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کلاس  پایه برای مجموعه داده های سفارشی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30DCB6C-866E-654F-7039-7D75A11CF705}"/>
              </a:ext>
            </a:extLst>
          </p:cNvPr>
          <p:cNvSpPr txBox="1"/>
          <p:nvPr/>
        </p:nvSpPr>
        <p:spPr>
          <a:xfrm>
            <a:off x="1198962" y="2903477"/>
            <a:ext cx="3849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مشخص کردن استفاده  کردن از GPU </a:t>
            </a:r>
            <a:r>
              <a:rPr lang="en-US" sz="2400" dirty="0">
                <a:solidFill>
                  <a:srgbClr val="FF0000"/>
                </a:solidFill>
              </a:rPr>
              <a:t>یا: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r>
              <a:rPr lang="en-US" sz="2400" dirty="0">
                <a:solidFill>
                  <a:srgbClr val="92D050"/>
                </a:solidFill>
              </a:rPr>
              <a:t>CPU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7C522BB-4816-3B29-3273-D6ACF4628537}"/>
              </a:ext>
            </a:extLst>
          </p:cNvPr>
          <p:cNvSpPr txBox="1"/>
          <p:nvPr/>
        </p:nvSpPr>
        <p:spPr>
          <a:xfrm>
            <a:off x="951312" y="3208277"/>
            <a:ext cx="3258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ساخت تنسور بدون مقداردهی اولیه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2811642-163A-94C2-B344-513FDEA00527}"/>
              </a:ext>
            </a:extLst>
          </p:cNvPr>
          <p:cNvSpPr txBox="1"/>
          <p:nvPr/>
        </p:nvSpPr>
        <p:spPr>
          <a:xfrm>
            <a:off x="665563" y="3503552"/>
            <a:ext cx="2777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ساخت ماتریس واحد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A639E13-CC57-F6DF-5268-F54D9ADCCC4D}"/>
              </a:ext>
            </a:extLst>
          </p:cNvPr>
          <p:cNvSpPr txBox="1"/>
          <p:nvPr/>
        </p:nvSpPr>
        <p:spPr>
          <a:xfrm>
            <a:off x="1599013" y="3819525"/>
            <a:ext cx="4354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000" b="1" dirty="0">
                <a:solidFill>
                  <a:srgbClr val="92D050"/>
                </a:solidFill>
              </a:rPr>
              <a:t>تبدیل آریه کتابخانهnumpy به تنسور کتابخانه </a:t>
            </a:r>
            <a:r>
              <a:rPr lang="en-US" sz="2000" b="1" dirty="0">
                <a:solidFill>
                  <a:srgbClr val="FF0000"/>
                </a:solidFill>
              </a:rPr>
              <a:t>:.</a:t>
            </a:r>
            <a:r>
              <a:rPr lang="en-US" sz="2000" b="1" dirty="0">
                <a:solidFill>
                  <a:srgbClr val="92D050"/>
                </a:solidFill>
              </a:rPr>
              <a:t> pytrouch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4355849-A27F-704C-C7D4-B0BEC01265B2}"/>
              </a:ext>
            </a:extLst>
          </p:cNvPr>
          <p:cNvSpPr txBox="1"/>
          <p:nvPr/>
        </p:nvSpPr>
        <p:spPr>
          <a:xfrm>
            <a:off x="1227537" y="4094102"/>
            <a:ext cx="3639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برسی اینکه آیا ورودی یک تنسور است یا نه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57C2BF3-408B-2BBF-2AFE-9554D2B6F255}"/>
              </a:ext>
            </a:extLst>
          </p:cNvPr>
          <p:cNvSpPr txBox="1"/>
          <p:nvPr/>
        </p:nvSpPr>
        <p:spPr>
          <a:xfrm>
            <a:off x="789388" y="4379852"/>
            <a:ext cx="2777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بارگذاری مدل یا داده ذخیره شده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C4201B5-9D01-EF2B-6610-DD90D304A42C}"/>
              </a:ext>
            </a:extLst>
          </p:cNvPr>
          <p:cNvSpPr txBox="1"/>
          <p:nvPr/>
        </p:nvSpPr>
        <p:spPr>
          <a:xfrm>
            <a:off x="1579963" y="4694177"/>
            <a:ext cx="340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تنظیم عدد بذر تصادفی برای تکرار نتایج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C929300-8924-2ACE-7514-BE4F7C331F00}"/>
              </a:ext>
            </a:extLst>
          </p:cNvPr>
          <p:cNvSpPr txBox="1"/>
          <p:nvPr/>
        </p:nvSpPr>
        <p:spPr>
          <a:xfrm>
            <a:off x="770337" y="4970402"/>
            <a:ext cx="3258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یافتن بزرگترین مقدار یا اندیس در تنسور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5BC3A84-C5D9-41BD-6ECB-4F3E2AA7BC19}"/>
              </a:ext>
            </a:extLst>
          </p:cNvPr>
          <p:cNvSpPr txBox="1"/>
          <p:nvPr/>
        </p:nvSpPr>
        <p:spPr>
          <a:xfrm>
            <a:off x="779862" y="5256152"/>
            <a:ext cx="3392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یافتن کوچکترین مقدار یا اندیس در تنسور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FB41687-8D59-2F49-E7AC-C5ACDB9ED571}"/>
              </a:ext>
            </a:extLst>
          </p:cNvPr>
          <p:cNvSpPr txBox="1"/>
          <p:nvPr/>
        </p:nvSpPr>
        <p:spPr>
          <a:xfrm>
            <a:off x="1075137" y="5532377"/>
            <a:ext cx="3792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کلاس پایه برای سخت مدل های شبکه عصبی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B1EC37D-91BC-A2BD-F759-85A770459502}"/>
              </a:ext>
            </a:extLst>
          </p:cNvPr>
          <p:cNvSpPr txBox="1"/>
          <p:nvPr/>
        </p:nvSpPr>
        <p:spPr>
          <a:xfrm>
            <a:off x="1398987" y="5837177"/>
            <a:ext cx="4801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000" b="1" dirty="0">
                <a:solidFill>
                  <a:srgbClr val="92D050"/>
                </a:solidFill>
              </a:rPr>
              <a:t>دقت کردن و پیدا کردن الگو ها و لبه ها و</a:t>
            </a:r>
            <a:r>
              <a:rPr lang="en-US" sz="2000" b="1" dirty="0">
                <a:solidFill>
                  <a:srgbClr val="FF0000"/>
                </a:solidFill>
              </a:rPr>
              <a:t>... </a:t>
            </a:r>
            <a:r>
              <a:rPr lang="en-US" sz="2000" b="1" dirty="0">
                <a:solidFill>
                  <a:srgbClr val="92D050"/>
                </a:solidFill>
              </a:rPr>
              <a:t>به صورت دوبعدی</a:t>
            </a:r>
            <a:r>
              <a:rPr lang="en-US" sz="2000" b="1" dirty="0">
                <a:solidFill>
                  <a:srgbClr val="FF0000"/>
                </a:solidFill>
              </a:rPr>
              <a:t>:.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0CC8676-E555-D00C-F13A-E6CF2EA45C13}"/>
              </a:ext>
            </a:extLst>
          </p:cNvPr>
          <p:cNvSpPr txBox="1"/>
          <p:nvPr/>
        </p:nvSpPr>
        <p:spPr>
          <a:xfrm>
            <a:off x="1437087" y="6084827"/>
            <a:ext cx="3106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تابع زیان برای دسته بندی چند کلاسه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F53A1D8-8946-31D3-F026-D8C0E02D0FB4}"/>
              </a:ext>
            </a:extLst>
          </p:cNvPr>
          <p:cNvSpPr txBox="1"/>
          <p:nvPr/>
        </p:nvSpPr>
        <p:spPr>
          <a:xfrm>
            <a:off x="2189563" y="6472535"/>
            <a:ext cx="3725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000" dirty="0">
                <a:solidFill>
                  <a:srgbClr val="92D050"/>
                </a:solidFill>
              </a:rPr>
              <a:t>لایه ای که ورودی اش را از خروجی لایه های قبل می گیرد</a:t>
            </a:r>
            <a:r>
              <a:rPr lang="en-US" sz="2000" dirty="0">
                <a:solidFill>
                  <a:srgbClr val="FF0000"/>
                </a:solidFill>
              </a:rPr>
              <a:t>:.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582E6737-8ED1-1829-7745-ADFF152AE19C}"/>
              </a:ext>
            </a:extLst>
          </p:cNvPr>
          <p:cNvSpPr txBox="1"/>
          <p:nvPr/>
        </p:nvSpPr>
        <p:spPr>
          <a:xfrm>
            <a:off x="7190187" y="2329160"/>
            <a:ext cx="5001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000" dirty="0">
                <a:solidFill>
                  <a:srgbClr val="92D050"/>
                </a:solidFill>
              </a:rPr>
              <a:t>اگر عدد ورودی مثبت همان عدد و در صورت صفر و منفی</a:t>
            </a:r>
            <a:r>
              <a:rPr lang="en-US" sz="2000" dirty="0">
                <a:solidFill>
                  <a:srgbClr val="FF0000"/>
                </a:solidFill>
              </a:rPr>
              <a:t>،</a:t>
            </a:r>
            <a:r>
              <a:rPr lang="en-US" sz="2000" dirty="0">
                <a:solidFill>
                  <a:srgbClr val="92D050"/>
                </a:solidFill>
              </a:rPr>
              <a:t>صفر</a:t>
            </a:r>
            <a:r>
              <a:rPr lang="fa-IR" sz="2000" dirty="0">
                <a:solidFill>
                  <a:srgbClr val="92D050"/>
                </a:solidFill>
              </a:rPr>
              <a:t> </a:t>
            </a:r>
            <a:r>
              <a:rPr lang="en-US" sz="2000" dirty="0">
                <a:solidFill>
                  <a:srgbClr val="92D050"/>
                </a:solidFill>
              </a:rPr>
              <a:t>را نشان می دهد</a:t>
            </a:r>
            <a:r>
              <a:rPr lang="en-US" sz="2000" dirty="0">
                <a:solidFill>
                  <a:srgbClr val="FF0000"/>
                </a:solidFill>
              </a:rPr>
              <a:t>: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BB1FF4A-7142-5E65-857C-9844DA00CB06}"/>
              </a:ext>
            </a:extLst>
          </p:cNvPr>
          <p:cNvSpPr txBox="1"/>
          <p:nvPr/>
        </p:nvSpPr>
        <p:spPr>
          <a:xfrm>
            <a:off x="7542612" y="2595860"/>
            <a:ext cx="3773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ساخت مدل شبکه به صورت زنجیری و ساده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AEF369F-1624-761A-11D2-8CA46B8FDD8F}"/>
              </a:ext>
            </a:extLst>
          </p:cNvPr>
          <p:cNvSpPr txBox="1"/>
          <p:nvPr/>
        </p:nvSpPr>
        <p:spPr>
          <a:xfrm>
            <a:off x="7056838" y="2948285"/>
            <a:ext cx="2777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غیر فعال کردن گرادیان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C2B73701-FBD7-E052-3640-2E5C397A2A04}"/>
              </a:ext>
            </a:extLst>
          </p:cNvPr>
          <p:cNvSpPr txBox="1"/>
          <p:nvPr/>
        </p:nvSpPr>
        <p:spPr>
          <a:xfrm>
            <a:off x="6790138" y="3224510"/>
            <a:ext cx="3134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ساخت تنسور که فقط عدد یک دارد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34CA54C1-ED17-7D82-2074-C1E13432F470}"/>
              </a:ext>
            </a:extLst>
          </p:cNvPr>
          <p:cNvSpPr txBox="1"/>
          <p:nvPr/>
        </p:nvSpPr>
        <p:spPr>
          <a:xfrm>
            <a:off x="7475938" y="3481685"/>
            <a:ext cx="2777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الگوریتم بهینه سازی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C4536F6E-C82E-40A3-1632-656DD1B4A633}"/>
              </a:ext>
            </a:extLst>
          </p:cNvPr>
          <p:cNvSpPr txBox="1"/>
          <p:nvPr/>
        </p:nvSpPr>
        <p:spPr>
          <a:xfrm>
            <a:off x="7399738" y="3805535"/>
            <a:ext cx="2777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الگریتم بهینه سازی گرادیان نزولی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C31489FD-2DB0-264E-D2B5-399B98BCF0FC}"/>
              </a:ext>
            </a:extLst>
          </p:cNvPr>
          <p:cNvSpPr txBox="1"/>
          <p:nvPr/>
        </p:nvSpPr>
        <p:spPr>
          <a:xfrm>
            <a:off x="6772275" y="4129385"/>
            <a:ext cx="5153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000" dirty="0">
                <a:solidFill>
                  <a:srgbClr val="92D050"/>
                </a:solidFill>
                <a:highlight>
                  <a:srgbClr val="383838"/>
                </a:highlight>
              </a:rPr>
              <a:t>که اگر عدد ورودی مثبت همان </a:t>
            </a:r>
            <a:r>
              <a:rPr lang="en-US" sz="2000" dirty="0">
                <a:solidFill>
                  <a:srgbClr val="92D050"/>
                </a:solidFill>
              </a:rPr>
              <a:t>عدد و در صورت صفر و منفی</a:t>
            </a:r>
            <a:r>
              <a:rPr lang="en-US" sz="2000" dirty="0">
                <a:solidFill>
                  <a:srgbClr val="FF0000"/>
                </a:solidFill>
              </a:rPr>
              <a:t>،</a:t>
            </a:r>
            <a:r>
              <a:rPr lang="en-US" sz="2000" dirty="0">
                <a:solidFill>
                  <a:srgbClr val="92D050"/>
                </a:solidFill>
              </a:rPr>
              <a:t>صفررا نشان می دهد</a:t>
            </a:r>
            <a:r>
              <a:rPr lang="en-US" sz="2000" dirty="0">
                <a:solidFill>
                  <a:srgbClr val="FF0000"/>
                </a:solidFill>
              </a:rPr>
              <a:t>:.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4D40FC0-2604-0A87-ACFF-6DABCD557682}"/>
              </a:ext>
            </a:extLst>
          </p:cNvPr>
          <p:cNvSpPr txBox="1"/>
          <p:nvPr/>
        </p:nvSpPr>
        <p:spPr>
          <a:xfrm>
            <a:off x="7190187" y="1690985"/>
            <a:ext cx="4420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2400" dirty="0">
                <a:solidFill>
                  <a:srgbClr val="92D050"/>
                </a:solidFill>
              </a:rPr>
              <a:t>لایه ای که ورودی اش را از خروجی لایه های قبل می گیرد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43F5AFCC-2F5D-45B1-837D-3FA0D34B4DB6}"/>
              </a:ext>
            </a:extLst>
          </p:cNvPr>
          <p:cNvSpPr txBox="1"/>
          <p:nvPr/>
        </p:nvSpPr>
        <p:spPr>
          <a:xfrm>
            <a:off x="7037788" y="4377035"/>
            <a:ext cx="2944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2400" dirty="0">
                <a:solidFill>
                  <a:srgbClr val="92D050"/>
                </a:solidFill>
              </a:rPr>
              <a:t>تغییر شکل تنسور بدون تغییر داده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8EB66AF6-EA8A-168D-817F-F790F69C5EC0}"/>
              </a:ext>
            </a:extLst>
          </p:cNvPr>
          <p:cNvSpPr txBox="1"/>
          <p:nvPr/>
        </p:nvSpPr>
        <p:spPr>
          <a:xfrm>
            <a:off x="6732988" y="4700885"/>
            <a:ext cx="2777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ذخیره سازی داده ها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CF047199-8110-1F7F-4F0F-E8ED9BF9783C}"/>
              </a:ext>
            </a:extLst>
          </p:cNvPr>
          <p:cNvSpPr txBox="1"/>
          <p:nvPr/>
        </p:nvSpPr>
        <p:spPr>
          <a:xfrm rot="21285056">
            <a:off x="6972302" y="4824710"/>
            <a:ext cx="489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000" dirty="0">
                <a:solidFill>
                  <a:srgbClr val="92D050"/>
                </a:solidFill>
              </a:rPr>
              <a:t>کوچک و </a:t>
            </a:r>
            <a:r>
              <a:rPr lang="en-US" sz="2000" dirty="0">
                <a:solidFill>
                  <a:srgbClr val="92D050"/>
                </a:solidFill>
                <a:highlight>
                  <a:srgbClr val="383838"/>
                </a:highlight>
              </a:rPr>
              <a:t>منفی</a:t>
            </a:r>
            <a:r>
              <a:rPr lang="en-US" sz="2000" dirty="0">
                <a:solidFill>
                  <a:srgbClr val="FF0000"/>
                </a:solidFill>
                <a:highlight>
                  <a:srgbClr val="383838"/>
                </a:highlight>
              </a:rPr>
              <a:t>،</a:t>
            </a:r>
            <a:r>
              <a:rPr lang="en-US" sz="2000" dirty="0">
                <a:solidFill>
                  <a:srgbClr val="92D050"/>
                </a:solidFill>
                <a:highlight>
                  <a:srgbClr val="383838"/>
                </a:highlight>
              </a:rPr>
              <a:t>نزدیک به </a:t>
            </a:r>
            <a:r>
              <a:rPr lang="en-US" sz="2000" dirty="0">
                <a:solidFill>
                  <a:srgbClr val="92D050"/>
                </a:solidFill>
              </a:rPr>
              <a:t>صفر و یا مثبت و بسیار بزرگ به یک نزدیک است</a:t>
            </a:r>
            <a:r>
              <a:rPr lang="en-US" sz="2000" dirty="0">
                <a:solidFill>
                  <a:srgbClr val="FF0000"/>
                </a:solidFill>
              </a:rPr>
              <a:t>: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C4BC3EF6-6DB4-5FA7-737F-CB037B9C662A}"/>
              </a:ext>
            </a:extLst>
          </p:cNvPr>
          <p:cNvSpPr txBox="1"/>
          <p:nvPr/>
        </p:nvSpPr>
        <p:spPr>
          <a:xfrm>
            <a:off x="7371163" y="2043410"/>
            <a:ext cx="3249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2400" dirty="0">
                <a:solidFill>
                  <a:srgbClr val="92D050"/>
                </a:solidFill>
              </a:rPr>
              <a:t>تابع زیان برای دسته بندی چند کلاسه 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7DA4AE2-A199-2FDE-9A62-BCB38B12B63D}"/>
              </a:ext>
            </a:extLst>
          </p:cNvPr>
          <p:cNvSpPr txBox="1"/>
          <p:nvPr/>
        </p:nvSpPr>
        <p:spPr>
          <a:xfrm>
            <a:off x="6694888" y="5300960"/>
            <a:ext cx="2777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نمایش اندازه تنسور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3B913BD1-94D0-9593-AE77-87A67F43453B}"/>
              </a:ext>
            </a:extLst>
          </p:cNvPr>
          <p:cNvSpPr txBox="1"/>
          <p:nvPr/>
        </p:nvSpPr>
        <p:spPr>
          <a:xfrm>
            <a:off x="6561538" y="5872460"/>
            <a:ext cx="2777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تبدیل تنسور به GPU </a:t>
            </a:r>
            <a:r>
              <a:rPr lang="en-US" sz="2400" dirty="0">
                <a:solidFill>
                  <a:srgbClr val="FF0000"/>
                </a:solidFill>
              </a:rPr>
              <a:t>یا: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r>
              <a:rPr lang="en-US" sz="2400" dirty="0">
                <a:solidFill>
                  <a:srgbClr val="92D050"/>
                </a:solidFill>
              </a:rPr>
              <a:t> CPU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336612B3-1E91-C8C6-0CFA-8CB01DB336D4}"/>
              </a:ext>
            </a:extLst>
          </p:cNvPr>
          <p:cNvSpPr txBox="1"/>
          <p:nvPr/>
        </p:nvSpPr>
        <p:spPr>
          <a:xfrm>
            <a:off x="7161613" y="6129635"/>
            <a:ext cx="2777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2400" dirty="0">
                <a:solidFill>
                  <a:srgbClr val="92D050"/>
                </a:solidFill>
              </a:rPr>
              <a:t>افزایش بعد به تنسور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974F41F7-D9A7-367D-C69D-E03AE692240E}"/>
              </a:ext>
            </a:extLst>
          </p:cNvPr>
          <p:cNvSpPr txBox="1"/>
          <p:nvPr/>
        </p:nvSpPr>
        <p:spPr>
          <a:xfrm>
            <a:off x="6828237" y="6434435"/>
            <a:ext cx="3144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ساخت تنسور که فقط عدد صفر دارد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AE04D4FB-BE18-A3FE-75A4-52C5DEA546CE}"/>
              </a:ext>
            </a:extLst>
          </p:cNvPr>
          <p:cNvSpPr txBox="1"/>
          <p:nvPr/>
        </p:nvSpPr>
        <p:spPr>
          <a:xfrm rot="16200000">
            <a:off x="11324038" y="1548110"/>
            <a:ext cx="1477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000" dirty="0">
                <a:solidFill>
                  <a:srgbClr val="92D050"/>
                </a:solidFill>
              </a:rPr>
              <a:t>فعال سازی چیزی که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FB75C8F5-D489-3E7B-BC6A-3ED5EA02D65A}"/>
              </a:ext>
            </a:extLst>
          </p:cNvPr>
          <p:cNvSpPr txBox="1"/>
          <p:nvPr/>
        </p:nvSpPr>
        <p:spPr>
          <a:xfrm rot="5247738">
            <a:off x="10802466" y="5192246"/>
            <a:ext cx="24361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  <a:highlight>
                  <a:srgbClr val="1C1C1C"/>
                </a:highlight>
              </a:rPr>
              <a:t>فعال سازی چیزی به صورت عملیاتی</a:t>
            </a:r>
            <a:endParaRPr lang="en-US" sz="2000" dirty="0">
              <a:highlight>
                <a:srgbClr val="1C1C1C"/>
              </a:highlight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46DCDF90-942B-0CF6-C6A0-CF5D3CFC1136}"/>
              </a:ext>
            </a:extLst>
          </p:cNvPr>
          <p:cNvSpPr txBox="1"/>
          <p:nvPr/>
        </p:nvSpPr>
        <p:spPr>
          <a:xfrm>
            <a:off x="6913963" y="5577185"/>
            <a:ext cx="2777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ایجاد یک تنسور جدید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3C0AFF67-1858-7BD6-CEB2-3C36A32206C7}"/>
              </a:ext>
            </a:extLst>
          </p:cNvPr>
          <p:cNvSpPr txBox="1"/>
          <p:nvPr/>
        </p:nvSpPr>
        <p:spPr>
          <a:xfrm rot="5400000">
            <a:off x="10606090" y="5677972"/>
            <a:ext cx="23193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92D050"/>
                </a:solidFill>
              </a:rPr>
              <a:t>اعمال چیزی که اگرعدد ورودی بسیار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928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2" name="voltage.wav"/>
          </p:stSnd>
        </p:sndAc>
      </p:transition>
    </mc:Choice>
    <mc:Fallback>
      <p:transition spd="slow">
        <p:random/>
        <p:sndAc>
          <p:stSnd>
            <p:snd r:embed="rId2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8.33333E-7 3.7037E-6 L -8.33333E-7 -0.07223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2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4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6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8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42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4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6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8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20"/>
                            </p:stCondLst>
                            <p:childTnLst>
                              <p:par>
                                <p:cTn id="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40"/>
                            </p:stCondLst>
                            <p:childTnLst>
                              <p:par>
                                <p:cTn id="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2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60"/>
                            </p:stCondLst>
                            <p:childTnLst>
                              <p:par>
                                <p:cTn id="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80"/>
                            </p:stCondLst>
                            <p:childTnLst>
                              <p:par>
                                <p:cTn id="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2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2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600"/>
                            </p:stCondLst>
                            <p:childTnLst>
                              <p:par>
                                <p:cTn id="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2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2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620"/>
                            </p:stCondLst>
                            <p:childTnLst>
                              <p:par>
                                <p:cTn id="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2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2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40"/>
                            </p:stCondLst>
                            <p:childTnLst>
                              <p:par>
                                <p:cTn id="1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2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2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660"/>
                            </p:stCondLst>
                            <p:childTnLst>
                              <p:par>
                                <p:cTn id="1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2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2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680"/>
                            </p:stCondLst>
                            <p:childTnLst>
                              <p:par>
                                <p:cTn id="1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2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2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700"/>
                            </p:stCondLst>
                            <p:childTnLst>
                              <p:par>
                                <p:cTn id="1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2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2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720"/>
                            </p:stCondLst>
                            <p:childTnLst>
                              <p:par>
                                <p:cTn id="1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2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2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740"/>
                            </p:stCondLst>
                            <p:childTnLst>
                              <p:par>
                                <p:cTn id="1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2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2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760"/>
                            </p:stCondLst>
                            <p:childTnLst>
                              <p:par>
                                <p:cTn id="1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2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2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780"/>
                            </p:stCondLst>
                            <p:childTnLst>
                              <p:par>
                                <p:cTn id="1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2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2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800"/>
                            </p:stCondLst>
                            <p:childTnLst>
                              <p:par>
                                <p:cTn id="1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2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2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820"/>
                            </p:stCondLst>
                            <p:childTnLst>
                              <p:par>
                                <p:cTn id="1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2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2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840"/>
                            </p:stCondLst>
                            <p:childTnLst>
                              <p:par>
                                <p:cTn id="1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2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2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860"/>
                            </p:stCondLst>
                            <p:childTnLst>
                              <p:par>
                                <p:cTn id="1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2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2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880"/>
                            </p:stCondLst>
                            <p:childTnLst>
                              <p:par>
                                <p:cTn id="1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2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2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900"/>
                            </p:stCondLst>
                            <p:childTnLst>
                              <p:par>
                                <p:cTn id="1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2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2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920"/>
                            </p:stCondLst>
                            <p:childTnLst>
                              <p:par>
                                <p:cTn id="1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2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2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940"/>
                            </p:stCondLst>
                            <p:childTnLst>
                              <p:par>
                                <p:cTn id="1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2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2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960"/>
                            </p:stCondLst>
                            <p:childTnLst>
                              <p:par>
                                <p:cTn id="1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2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2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980"/>
                            </p:stCondLst>
                            <p:childTnLst>
                              <p:par>
                                <p:cTn id="1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2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2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000"/>
                            </p:stCondLst>
                            <p:childTnLst>
                              <p:par>
                                <p:cTn id="1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2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2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020"/>
                            </p:stCondLst>
                            <p:childTnLst>
                              <p:par>
                                <p:cTn id="1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2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2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040"/>
                            </p:stCondLst>
                            <p:childTnLst>
                              <p:par>
                                <p:cTn id="2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2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2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060"/>
                            </p:stCondLst>
                            <p:childTnLst>
                              <p:par>
                                <p:cTn id="2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8" dur="2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2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080"/>
                            </p:stCondLst>
                            <p:childTnLst>
                              <p:par>
                                <p:cTn id="2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2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2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100"/>
                            </p:stCondLst>
                            <p:childTnLst>
                              <p:par>
                                <p:cTn id="2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8" dur="2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2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120"/>
                            </p:stCondLst>
                            <p:childTnLst>
                              <p:par>
                                <p:cTn id="2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2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2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140"/>
                            </p:stCondLst>
                            <p:childTnLst>
                              <p:par>
                                <p:cTn id="2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2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2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160"/>
                            </p:stCondLst>
                            <p:childTnLst>
                              <p:par>
                                <p:cTn id="2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3" dur="2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2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2180"/>
                            </p:stCondLst>
                            <p:childTnLst>
                              <p:par>
                                <p:cTn id="2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8" dur="2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2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2200"/>
                            </p:stCondLst>
                            <p:childTnLst>
                              <p:par>
                                <p:cTn id="2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2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2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2220"/>
                            </p:stCondLst>
                            <p:childTnLst>
                              <p:par>
                                <p:cTn id="2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8" dur="2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2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2240"/>
                            </p:stCondLst>
                            <p:childTnLst>
                              <p:par>
                                <p:cTn id="2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2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2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260"/>
                            </p:stCondLst>
                            <p:childTnLst>
                              <p:par>
                                <p:cTn id="2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8" dur="2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9" dur="2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2280"/>
                            </p:stCondLst>
                            <p:childTnLst>
                              <p:par>
                                <p:cTn id="2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2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2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2300"/>
                            </p:stCondLst>
                            <p:childTnLst>
                              <p:par>
                                <p:cTn id="2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8" dur="2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2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2320"/>
                            </p:stCondLst>
                            <p:childTnLst>
                              <p:par>
                                <p:cTn id="2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3" dur="2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4" dur="2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2340"/>
                            </p:stCondLst>
                            <p:childTnLst>
                              <p:par>
                                <p:cTn id="2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8" dur="2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" dur="2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2360"/>
                            </p:stCondLst>
                            <p:childTnLst>
                              <p:par>
                                <p:cTn id="2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2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2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2380"/>
                            </p:stCondLst>
                            <p:childTnLst>
                              <p:par>
                                <p:cTn id="2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8" dur="2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2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2400"/>
                            </p:stCondLst>
                            <p:childTnLst>
                              <p:par>
                                <p:cTn id="2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3" dur="2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4" dur="2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2420"/>
                            </p:stCondLst>
                            <p:childTnLst>
                              <p:par>
                                <p:cTn id="2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8" dur="2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9" dur="2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2440"/>
                            </p:stCondLst>
                            <p:childTnLst>
                              <p:par>
                                <p:cTn id="3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3" dur="2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2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2460"/>
                            </p:stCondLst>
                            <p:childTnLst>
                              <p:par>
                                <p:cTn id="3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8" dur="2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2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2480"/>
                            </p:stCondLst>
                            <p:childTnLst>
                              <p:par>
                                <p:cTn id="3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3" dur="2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4" dur="2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2500"/>
                            </p:stCondLst>
                            <p:childTnLst>
                              <p:par>
                                <p:cTn id="3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8" dur="2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9" dur="2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2520"/>
                            </p:stCondLst>
                            <p:childTnLst>
                              <p:par>
                                <p:cTn id="3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3" dur="2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4" dur="2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2540"/>
                            </p:stCondLst>
                            <p:childTnLst>
                              <p:par>
                                <p:cTn id="3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8" dur="2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2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2560"/>
                            </p:stCondLst>
                            <p:childTnLst>
                              <p:par>
                                <p:cTn id="3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3" dur="2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4" dur="2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2580"/>
                            </p:stCondLst>
                            <p:childTnLst>
                              <p:par>
                                <p:cTn id="3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8" dur="2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9" dur="2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2600"/>
                            </p:stCondLst>
                            <p:childTnLst>
                              <p:par>
                                <p:cTn id="3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3" dur="2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4" dur="2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2620"/>
                            </p:stCondLst>
                            <p:childTnLst>
                              <p:par>
                                <p:cTn id="3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8" dur="2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9" dur="2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2640"/>
                            </p:stCondLst>
                            <p:childTnLst>
                              <p:par>
                                <p:cTn id="3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3" dur="2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4" dur="2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2660"/>
                            </p:stCondLst>
                            <p:childTnLst>
                              <p:par>
                                <p:cTn id="3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8" dur="2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9" dur="2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2680"/>
                            </p:stCondLst>
                            <p:childTnLst>
                              <p:par>
                                <p:cTn id="3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3" dur="2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4" dur="2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2700"/>
                            </p:stCondLst>
                            <p:childTnLst>
                              <p:par>
                                <p:cTn id="3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8" dur="2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9" dur="2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2720"/>
                            </p:stCondLst>
                            <p:childTnLst>
                              <p:par>
                                <p:cTn id="3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3" dur="2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4" dur="2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2740"/>
                            </p:stCondLst>
                            <p:childTnLst>
                              <p:par>
                                <p:cTn id="3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8" dur="2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9" dur="2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2760"/>
                            </p:stCondLst>
                            <p:childTnLst>
                              <p:par>
                                <p:cTn id="3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3" dur="2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4" dur="2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2780"/>
                            </p:stCondLst>
                            <p:childTnLst>
                              <p:par>
                                <p:cTn id="3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8" dur="2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9" dur="2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2800"/>
                            </p:stCondLst>
                            <p:childTnLst>
                              <p:par>
                                <p:cTn id="3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3" dur="2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4" dur="2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2820"/>
                            </p:stCondLst>
                            <p:childTnLst>
                              <p:par>
                                <p:cTn id="3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8" dur="2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9" dur="2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2840"/>
                            </p:stCondLst>
                            <p:childTnLst>
                              <p:par>
                                <p:cTn id="4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3" dur="2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4" dur="2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2860"/>
                            </p:stCondLst>
                            <p:childTnLst>
                              <p:par>
                                <p:cTn id="4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8" dur="2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9" dur="2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2880"/>
                            </p:stCondLst>
                            <p:childTnLst>
                              <p:par>
                                <p:cTn id="4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3" dur="2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4" dur="2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2900"/>
                            </p:stCondLst>
                            <p:childTnLst>
                              <p:par>
                                <p:cTn id="4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8" dur="2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9" dur="2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2920"/>
                            </p:stCondLst>
                            <p:childTnLst>
                              <p:par>
                                <p:cTn id="4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3" dur="2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4" dur="2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2940"/>
                            </p:stCondLst>
                            <p:childTnLst>
                              <p:par>
                                <p:cTn id="4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8" dur="2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9" dur="2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2960"/>
                            </p:stCondLst>
                            <p:childTnLst>
                              <p:par>
                                <p:cTn id="4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3" dur="2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4" dur="2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2980"/>
                            </p:stCondLst>
                            <p:childTnLst>
                              <p:par>
                                <p:cTn id="4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8" dur="2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9" dur="2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3" dur="2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4" dur="2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3020"/>
                            </p:stCondLst>
                            <p:childTnLst>
                              <p:par>
                                <p:cTn id="4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8" dur="2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9" dur="2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3040"/>
                            </p:stCondLst>
                            <p:childTnLst>
                              <p:par>
                                <p:cTn id="4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3" dur="2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4" dur="2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3060"/>
                            </p:stCondLst>
                            <p:childTnLst>
                              <p:par>
                                <p:cTn id="4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8" dur="2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9" dur="2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3080"/>
                            </p:stCondLst>
                            <p:childTnLst>
                              <p:par>
                                <p:cTn id="4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3" dur="2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4" dur="2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3100"/>
                            </p:stCondLst>
                            <p:childTnLst>
                              <p:par>
                                <p:cTn id="4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8" dur="2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9" dur="2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3120"/>
                            </p:stCondLst>
                            <p:childTnLst>
                              <p:par>
                                <p:cTn id="4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3" dur="2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4" dur="2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3140"/>
                            </p:stCondLst>
                            <p:childTnLst>
                              <p:par>
                                <p:cTn id="4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8" dur="2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9" dur="2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3160"/>
                            </p:stCondLst>
                            <p:childTnLst>
                              <p:par>
                                <p:cTn id="4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3" dur="2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4" dur="2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3180"/>
                            </p:stCondLst>
                            <p:childTnLst>
                              <p:par>
                                <p:cTn id="4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8" dur="2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9" dur="2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3200"/>
                            </p:stCondLst>
                            <p:childTnLst>
                              <p:par>
                                <p:cTn id="4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3" dur="2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4" dur="2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3220"/>
                            </p:stCondLst>
                            <p:childTnLst>
                              <p:par>
                                <p:cTn id="4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8" dur="2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9" dur="2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3240"/>
                            </p:stCondLst>
                            <p:childTnLst>
                              <p:par>
                                <p:cTn id="5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3" dur="2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4" dur="2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3260"/>
                            </p:stCondLst>
                            <p:childTnLst>
                              <p:par>
                                <p:cTn id="5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8" dur="2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9" dur="2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3280"/>
                            </p:stCondLst>
                            <p:childTnLst>
                              <p:par>
                                <p:cTn id="5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3" dur="2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4" dur="2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3300"/>
                            </p:stCondLst>
                            <p:childTnLst>
                              <p:par>
                                <p:cTn id="5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8" dur="2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9" dur="2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3320"/>
                            </p:stCondLst>
                            <p:childTnLst>
                              <p:par>
                                <p:cTn id="5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3" dur="2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4" dur="2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3340"/>
                            </p:stCondLst>
                            <p:childTnLst>
                              <p:par>
                                <p:cTn id="5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8" dur="2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9" dur="2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0" fill="hold">
                      <p:stCondLst>
                        <p:cond delay="indefinite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4" dur="2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5" dur="2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8" dur="2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9" dur="2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5" grpId="1" build="allAtOnce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3" grpId="0"/>
      <p:bldP spid="114" grpId="0"/>
      <p:bldP spid="1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9CDB7-1E34-CAF5-9FE7-8DC0F98FF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FAC88-6853-B483-E74A-BE36241E1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07067"/>
          </a:xfrm>
        </p:spPr>
        <p:txBody>
          <a:bodyPr>
            <a:normAutofit/>
          </a:bodyPr>
          <a:lstStyle/>
          <a:p>
            <a:pPr algn="r" rtl="1"/>
            <a:r>
              <a:rPr lang="fa-IR" sz="8000" dirty="0">
                <a:solidFill>
                  <a:srgbClr val="008000"/>
                </a:solidFill>
              </a:rPr>
              <a:t>بازگشت به فهرست کتابخانه</a:t>
            </a:r>
            <a:r>
              <a:rPr lang="fa-IR" sz="8000" dirty="0">
                <a:solidFill>
                  <a:srgbClr val="FF0000"/>
                </a:solidFill>
              </a:rPr>
              <a:t>: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C86A0E-C706-865C-CFA2-4C104E538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055A-8C87-4968-8F9A-02A0AFA2F2DC}" type="slidenum">
              <a:rPr lang="en-US" smtClean="0">
                <a:solidFill>
                  <a:schemeClr val="tx1"/>
                </a:solidFill>
              </a:rPr>
              <a:t>37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Action Button: Blank 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8F55475-92BD-73CF-CBB6-67905F95164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actionButtonBlank">
            <a:avLst/>
          </a:prstGeom>
          <a:solidFill>
            <a:srgbClr val="008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3900" dirty="0">
                <a:solidFill>
                  <a:schemeClr val="bg1"/>
                </a:solidFill>
              </a:rPr>
              <a:t>بازگشت به فهرست کتابخانه</a:t>
            </a:r>
            <a:endParaRPr lang="en-US" sz="23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061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2" name="voltage.wav"/>
          </p:stSnd>
        </p:sndAc>
      </p:transition>
    </mc:Choice>
    <mc:Fallback>
      <p:transition spd="slow">
        <p:random/>
        <p:sndAc>
          <p:stSnd>
            <p:snd r:embed="rId2" name="voltage.wav"/>
          </p:stSnd>
        </p:sndAc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E7B3D-1CD7-68C0-6043-B79F1681B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DFA34-14B0-F3E1-C181-C3858DB6B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0"/>
            <a:ext cx="8534400" cy="1507067"/>
          </a:xfrm>
        </p:spPr>
        <p:txBody>
          <a:bodyPr>
            <a:normAutofit/>
          </a:bodyPr>
          <a:lstStyle/>
          <a:p>
            <a:pPr algn="r" rtl="1"/>
            <a:r>
              <a:rPr lang="fa-IR" sz="8000" dirty="0">
                <a:solidFill>
                  <a:srgbClr val="008000"/>
                </a:solidFill>
              </a:rPr>
              <a:t>کتابخانه </a:t>
            </a:r>
            <a:r>
              <a:rPr lang="en-US" sz="8000" dirty="0">
                <a:solidFill>
                  <a:srgbClr val="008000"/>
                </a:solidFill>
              </a:rPr>
              <a:t>FASTAPI</a:t>
            </a:r>
            <a:r>
              <a:rPr lang="fa-IR" sz="8000" dirty="0">
                <a:solidFill>
                  <a:srgbClr val="FF0000"/>
                </a:solidFill>
              </a:rPr>
              <a:t>: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D336EC-6026-E3ED-BFD9-860204511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39375" y="5749925"/>
            <a:ext cx="1142245" cy="669925"/>
          </a:xfrm>
        </p:spPr>
        <p:txBody>
          <a:bodyPr/>
          <a:lstStyle/>
          <a:p>
            <a:fld id="{F35E055A-8C87-4968-8F9A-02A0AFA2F2DC}" type="slidenum">
              <a:rPr lang="en-US" smtClean="0">
                <a:solidFill>
                  <a:schemeClr val="tx1"/>
                </a:solidFill>
              </a:rPr>
              <a:t>38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Action Button: Blank 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D1000BBF-7565-5164-8907-FCE5603AB3BE}"/>
              </a:ext>
            </a:extLst>
          </p:cNvPr>
          <p:cNvSpPr/>
          <p:nvPr/>
        </p:nvSpPr>
        <p:spPr>
          <a:xfrm>
            <a:off x="0" y="0"/>
            <a:ext cx="1920240" cy="1097280"/>
          </a:xfrm>
          <a:prstGeom prst="actionButtonBlank">
            <a:avLst/>
          </a:prstGeom>
          <a:solidFill>
            <a:srgbClr val="008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>
                <a:solidFill>
                  <a:schemeClr val="bg1"/>
                </a:solidFill>
              </a:rPr>
              <a:t>بازگشت به فهرست کتابخانه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3ABD2B29-FAC6-E730-0CA2-B0D16D092EE9}"/>
              </a:ext>
            </a:extLst>
          </p:cNvPr>
          <p:cNvSpPr txBox="1"/>
          <p:nvPr/>
        </p:nvSpPr>
        <p:spPr>
          <a:xfrm>
            <a:off x="-1" y="1057471"/>
            <a:ext cx="29260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</a:rPr>
              <a:t>import</a:t>
            </a:r>
            <a:r>
              <a:rPr lang="en-US" sz="3200" dirty="0">
                <a:solidFill>
                  <a:srgbClr val="008000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  <a:highlight>
                  <a:srgbClr val="FFFFFF"/>
                </a:highlight>
              </a:rPr>
              <a:t>fastapi</a:t>
            </a:r>
            <a:r>
              <a:rPr lang="en-US" sz="3200" dirty="0">
                <a:solidFill>
                  <a:srgbClr val="008000"/>
                </a:solidFill>
              </a:rPr>
              <a:t> </a:t>
            </a:r>
            <a:r>
              <a:rPr lang="en-US" sz="3200" dirty="0">
                <a:solidFill>
                  <a:srgbClr val="FFC000"/>
                </a:solidFill>
              </a:rPr>
              <a:t>as</a:t>
            </a:r>
            <a:r>
              <a:rPr lang="en-US" sz="3200" dirty="0">
                <a:solidFill>
                  <a:srgbClr val="008000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  <a:highlight>
                  <a:srgbClr val="FFFFFF"/>
                </a:highlight>
              </a:rPr>
              <a:t>f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8B7A0718-DD2F-E8D3-4B33-91C38FDAE2B5}"/>
              </a:ext>
            </a:extLst>
          </p:cNvPr>
          <p:cNvSpPr txBox="1"/>
          <p:nvPr/>
        </p:nvSpPr>
        <p:spPr>
          <a:xfrm>
            <a:off x="-71877" y="2175900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3217A5D2-CFA0-D62F-AB88-F5CEC1B747D9}"/>
              </a:ext>
            </a:extLst>
          </p:cNvPr>
          <p:cNvSpPr txBox="1"/>
          <p:nvPr/>
        </p:nvSpPr>
        <p:spPr>
          <a:xfrm>
            <a:off x="-73385" y="2482212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459619E8-87B4-2597-7AA5-79C463463E5A}"/>
              </a:ext>
            </a:extLst>
          </p:cNvPr>
          <p:cNvSpPr txBox="1"/>
          <p:nvPr/>
        </p:nvSpPr>
        <p:spPr>
          <a:xfrm>
            <a:off x="-74893" y="2788522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EDC73A76-7160-7BC7-AA73-F5C9B42EB7E9}"/>
              </a:ext>
            </a:extLst>
          </p:cNvPr>
          <p:cNvSpPr txBox="1"/>
          <p:nvPr/>
        </p:nvSpPr>
        <p:spPr>
          <a:xfrm>
            <a:off x="-76398" y="3094833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DE8C5900-1F25-C590-AC18-C4BEA981B6EA}"/>
              </a:ext>
            </a:extLst>
          </p:cNvPr>
          <p:cNvSpPr txBox="1"/>
          <p:nvPr/>
        </p:nvSpPr>
        <p:spPr>
          <a:xfrm>
            <a:off x="-77906" y="3401144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8DC12ABF-3599-D613-9593-17C6B0AA9093}"/>
              </a:ext>
            </a:extLst>
          </p:cNvPr>
          <p:cNvSpPr txBox="1"/>
          <p:nvPr/>
        </p:nvSpPr>
        <p:spPr>
          <a:xfrm>
            <a:off x="-82440" y="3704428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EE9D2049-9AA8-E323-BE14-CE22F961FCD2}"/>
              </a:ext>
            </a:extLst>
          </p:cNvPr>
          <p:cNvSpPr txBox="1"/>
          <p:nvPr/>
        </p:nvSpPr>
        <p:spPr>
          <a:xfrm>
            <a:off x="-83948" y="4010740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4AD7533-0784-0084-36FC-FF7657298940}"/>
              </a:ext>
            </a:extLst>
          </p:cNvPr>
          <p:cNvSpPr txBox="1"/>
          <p:nvPr/>
        </p:nvSpPr>
        <p:spPr>
          <a:xfrm>
            <a:off x="-85456" y="4317050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EA8871FD-9B81-B8F1-67AE-629FCC3204BC}"/>
              </a:ext>
            </a:extLst>
          </p:cNvPr>
          <p:cNvSpPr txBox="1"/>
          <p:nvPr/>
        </p:nvSpPr>
        <p:spPr>
          <a:xfrm>
            <a:off x="-86961" y="4623361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9E1F8E32-A728-09C4-F539-D0B29F5A7848}"/>
              </a:ext>
            </a:extLst>
          </p:cNvPr>
          <p:cNvSpPr txBox="1"/>
          <p:nvPr/>
        </p:nvSpPr>
        <p:spPr>
          <a:xfrm>
            <a:off x="-88469" y="4929672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8C1B6057-D74D-09BE-5EFE-E98D0C211710}"/>
              </a:ext>
            </a:extLst>
          </p:cNvPr>
          <p:cNvSpPr txBox="1"/>
          <p:nvPr/>
        </p:nvSpPr>
        <p:spPr>
          <a:xfrm>
            <a:off x="-91493" y="5225409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35402E23-5959-388E-4BD5-D498A13EA6C9}"/>
              </a:ext>
            </a:extLst>
          </p:cNvPr>
          <p:cNvSpPr txBox="1"/>
          <p:nvPr/>
        </p:nvSpPr>
        <p:spPr>
          <a:xfrm>
            <a:off x="-93001" y="5531721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4F8B547B-FE09-27B7-D3F7-1DD2EA7FF720}"/>
              </a:ext>
            </a:extLst>
          </p:cNvPr>
          <p:cNvSpPr txBox="1"/>
          <p:nvPr/>
        </p:nvSpPr>
        <p:spPr>
          <a:xfrm>
            <a:off x="-94509" y="5838031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8DA44813-698D-F5A1-CE33-ECAFFC7E043A}"/>
              </a:ext>
            </a:extLst>
          </p:cNvPr>
          <p:cNvSpPr txBox="1"/>
          <p:nvPr/>
        </p:nvSpPr>
        <p:spPr>
          <a:xfrm>
            <a:off x="-96014" y="6144342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502E0098-7524-5593-AC9D-94627700A337}"/>
              </a:ext>
            </a:extLst>
          </p:cNvPr>
          <p:cNvSpPr txBox="1"/>
          <p:nvPr/>
        </p:nvSpPr>
        <p:spPr>
          <a:xfrm>
            <a:off x="-97522" y="6450653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70153436-D676-27F4-0462-E8739E0F5E57}"/>
              </a:ext>
            </a:extLst>
          </p:cNvPr>
          <p:cNvSpPr txBox="1"/>
          <p:nvPr/>
        </p:nvSpPr>
        <p:spPr>
          <a:xfrm>
            <a:off x="-82441" y="1875626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1976D3E5-7527-0F96-996E-FC13D9A4EB27}"/>
              </a:ext>
            </a:extLst>
          </p:cNvPr>
          <p:cNvSpPr txBox="1"/>
          <p:nvPr/>
        </p:nvSpPr>
        <p:spPr>
          <a:xfrm>
            <a:off x="-83952" y="1575354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02415AEB-8D04-940A-2F2D-D533310704A9}"/>
              </a:ext>
            </a:extLst>
          </p:cNvPr>
          <p:cNvSpPr txBox="1"/>
          <p:nvPr/>
        </p:nvSpPr>
        <p:spPr>
          <a:xfrm>
            <a:off x="5684615" y="2175900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C2435669-869E-B3BD-1D70-C8D7DC01917C}"/>
              </a:ext>
            </a:extLst>
          </p:cNvPr>
          <p:cNvSpPr txBox="1"/>
          <p:nvPr/>
        </p:nvSpPr>
        <p:spPr>
          <a:xfrm>
            <a:off x="5683107" y="2482212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D3E66039-6BFD-3A1F-A66B-FDF52905310B}"/>
              </a:ext>
            </a:extLst>
          </p:cNvPr>
          <p:cNvSpPr txBox="1"/>
          <p:nvPr/>
        </p:nvSpPr>
        <p:spPr>
          <a:xfrm>
            <a:off x="5681599" y="2788522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6C1A1056-D153-7655-E737-9068140F8687}"/>
              </a:ext>
            </a:extLst>
          </p:cNvPr>
          <p:cNvSpPr txBox="1"/>
          <p:nvPr/>
        </p:nvSpPr>
        <p:spPr>
          <a:xfrm>
            <a:off x="5680094" y="3094833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3B440178-3E09-049E-9CD5-42D7F9D7ECF1}"/>
              </a:ext>
            </a:extLst>
          </p:cNvPr>
          <p:cNvSpPr txBox="1"/>
          <p:nvPr/>
        </p:nvSpPr>
        <p:spPr>
          <a:xfrm>
            <a:off x="5678586" y="3401144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72AD6C91-FED5-74AD-15F4-A0BEFD6AB5D6}"/>
              </a:ext>
            </a:extLst>
          </p:cNvPr>
          <p:cNvSpPr txBox="1"/>
          <p:nvPr/>
        </p:nvSpPr>
        <p:spPr>
          <a:xfrm>
            <a:off x="5674052" y="3704428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D0391F9A-7B1C-AEDD-8E94-E0A0AA330C9E}"/>
              </a:ext>
            </a:extLst>
          </p:cNvPr>
          <p:cNvSpPr txBox="1"/>
          <p:nvPr/>
        </p:nvSpPr>
        <p:spPr>
          <a:xfrm>
            <a:off x="5672544" y="4010740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9BF2733F-146E-129B-909F-A11ADF89DE90}"/>
              </a:ext>
            </a:extLst>
          </p:cNvPr>
          <p:cNvSpPr txBox="1"/>
          <p:nvPr/>
        </p:nvSpPr>
        <p:spPr>
          <a:xfrm>
            <a:off x="5671036" y="4317050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C2CA991E-7D82-4796-FA9C-4F9558B57819}"/>
              </a:ext>
            </a:extLst>
          </p:cNvPr>
          <p:cNvSpPr txBox="1"/>
          <p:nvPr/>
        </p:nvSpPr>
        <p:spPr>
          <a:xfrm>
            <a:off x="5669531" y="4623361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9930C33E-4CC6-89F6-599D-90ACDF4AD12D}"/>
              </a:ext>
            </a:extLst>
          </p:cNvPr>
          <p:cNvSpPr txBox="1"/>
          <p:nvPr/>
        </p:nvSpPr>
        <p:spPr>
          <a:xfrm>
            <a:off x="5668023" y="4929672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514EE9F5-BF83-1267-8124-EA44B9FA3281}"/>
              </a:ext>
            </a:extLst>
          </p:cNvPr>
          <p:cNvSpPr txBox="1"/>
          <p:nvPr/>
        </p:nvSpPr>
        <p:spPr>
          <a:xfrm>
            <a:off x="5664999" y="5225409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B38CB05A-8EA7-D8A5-1723-A7AE369C7311}"/>
              </a:ext>
            </a:extLst>
          </p:cNvPr>
          <p:cNvSpPr txBox="1"/>
          <p:nvPr/>
        </p:nvSpPr>
        <p:spPr>
          <a:xfrm>
            <a:off x="5663491" y="5531721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01E5005C-35B4-EC41-D88A-F5C8D610FB21}"/>
              </a:ext>
            </a:extLst>
          </p:cNvPr>
          <p:cNvSpPr txBox="1"/>
          <p:nvPr/>
        </p:nvSpPr>
        <p:spPr>
          <a:xfrm>
            <a:off x="5661983" y="5838031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86E3C87E-9FBC-560C-E417-AF9AB35E7444}"/>
              </a:ext>
            </a:extLst>
          </p:cNvPr>
          <p:cNvSpPr txBox="1"/>
          <p:nvPr/>
        </p:nvSpPr>
        <p:spPr>
          <a:xfrm>
            <a:off x="5660478" y="6144342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F0B70038-0A39-6668-6382-1887A9D382FF}"/>
              </a:ext>
            </a:extLst>
          </p:cNvPr>
          <p:cNvSpPr txBox="1"/>
          <p:nvPr/>
        </p:nvSpPr>
        <p:spPr>
          <a:xfrm>
            <a:off x="5658970" y="6450653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8DB31410-1265-29EA-3644-FF29C888EC39}"/>
              </a:ext>
            </a:extLst>
          </p:cNvPr>
          <p:cNvSpPr txBox="1"/>
          <p:nvPr/>
        </p:nvSpPr>
        <p:spPr>
          <a:xfrm>
            <a:off x="5683104" y="1875626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f.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C92C1EE8-A8CF-3ABB-803E-6AD405FD9003}"/>
              </a:ext>
            </a:extLst>
          </p:cNvPr>
          <p:cNvSpPr txBox="1"/>
          <p:nvPr/>
        </p:nvSpPr>
        <p:spPr>
          <a:xfrm>
            <a:off x="27790" y="1573664"/>
            <a:ext cx="12503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FastAPI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9D56DEF6-754F-3E41-DBD4-10683B5C872E}"/>
              </a:ext>
            </a:extLst>
          </p:cNvPr>
          <p:cNvSpPr txBox="1"/>
          <p:nvPr/>
        </p:nvSpPr>
        <p:spPr>
          <a:xfrm>
            <a:off x="27158" y="1879973"/>
            <a:ext cx="17835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@app.get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("/…")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64E2C4CC-0FBF-70B8-8377-87EC938976A7}"/>
              </a:ext>
            </a:extLst>
          </p:cNvPr>
          <p:cNvSpPr txBox="1"/>
          <p:nvPr/>
        </p:nvSpPr>
        <p:spPr>
          <a:xfrm>
            <a:off x="36213" y="2177231"/>
            <a:ext cx="17292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@app.post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("/…")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E76B8DC0-CF4C-5ED2-0AAA-09953A8ED360}"/>
              </a:ext>
            </a:extLst>
          </p:cNvPr>
          <p:cNvSpPr txBox="1"/>
          <p:nvPr/>
        </p:nvSpPr>
        <p:spPr>
          <a:xfrm>
            <a:off x="27158" y="2483539"/>
            <a:ext cx="21004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@app.put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("/…/{…}")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D3CAA801-362B-B0DD-AED8-CA1930D800DF}"/>
              </a:ext>
            </a:extLst>
          </p:cNvPr>
          <p:cNvSpPr txBox="1"/>
          <p:nvPr/>
        </p:nvSpPr>
        <p:spPr>
          <a:xfrm>
            <a:off x="34705" y="2789848"/>
            <a:ext cx="22558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@app.delete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("/…/{…}")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B78FA53A-5049-4B00-3DCC-EBAF26EDAD6D}"/>
              </a:ext>
            </a:extLst>
          </p:cNvPr>
          <p:cNvSpPr txBox="1"/>
          <p:nvPr/>
        </p:nvSpPr>
        <p:spPr>
          <a:xfrm>
            <a:off x="33198" y="3096156"/>
            <a:ext cx="24021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uvicorn main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:</a:t>
            </a:r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app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--</a:t>
            </a:r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reload</a:t>
            </a:r>
            <a:endParaRPr lang="en-US" sz="2400" dirty="0">
              <a:solidFill>
                <a:srgbClr val="FF0000"/>
              </a:solidFill>
              <a:highlight>
                <a:srgbClr val="FFFFFF"/>
              </a:highlight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27A1DF49-E3B0-B507-84A9-479423DB6124}"/>
              </a:ext>
            </a:extLst>
          </p:cNvPr>
          <p:cNvSpPr txBox="1"/>
          <p:nvPr/>
        </p:nvSpPr>
        <p:spPr>
          <a:xfrm>
            <a:off x="36212" y="3400954"/>
            <a:ext cx="12503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Query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9D228E64-1744-B0CA-1CF6-83A601AA3E48}"/>
              </a:ext>
            </a:extLst>
          </p:cNvPr>
          <p:cNvSpPr txBox="1"/>
          <p:nvPr/>
        </p:nvSpPr>
        <p:spPr>
          <a:xfrm>
            <a:off x="25652" y="3707263"/>
            <a:ext cx="12503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Path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A24EEA3D-59A8-54CD-3A8F-F72415085FA7}"/>
              </a:ext>
            </a:extLst>
          </p:cNvPr>
          <p:cNvSpPr txBox="1"/>
          <p:nvPr/>
        </p:nvSpPr>
        <p:spPr>
          <a:xfrm>
            <a:off x="27159" y="4013573"/>
            <a:ext cx="12503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Body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4AF4280-37ED-5EA0-DFE3-FFEAD2F1CAC1}"/>
              </a:ext>
            </a:extLst>
          </p:cNvPr>
          <p:cNvSpPr txBox="1"/>
          <p:nvPr/>
        </p:nvSpPr>
        <p:spPr>
          <a:xfrm>
            <a:off x="25653" y="4319883"/>
            <a:ext cx="16492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class Item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(…):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975D1A25-62D5-4A85-0881-028A300EF5FF}"/>
              </a:ext>
            </a:extLst>
          </p:cNvPr>
          <p:cNvSpPr txBox="1"/>
          <p:nvPr/>
        </p:nvSpPr>
        <p:spPr>
          <a:xfrm>
            <a:off x="27159" y="4626193"/>
            <a:ext cx="16492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Optional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[…]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BA8DF839-EEE1-B00C-8C02-3B0605F67600}"/>
              </a:ext>
            </a:extLst>
          </p:cNvPr>
          <p:cNvSpPr txBox="1"/>
          <p:nvPr/>
        </p:nvSpPr>
        <p:spPr>
          <a:xfrm>
            <a:off x="27159" y="4932504"/>
            <a:ext cx="8600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List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[…]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F68D240E-2667-42D5-DA9F-C39DFC678575}"/>
              </a:ext>
            </a:extLst>
          </p:cNvPr>
          <p:cNvSpPr txBox="1"/>
          <p:nvPr/>
        </p:nvSpPr>
        <p:spPr>
          <a:xfrm>
            <a:off x="18106" y="5237300"/>
            <a:ext cx="20460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@app.get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("/…/{…}")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4BC8772C-7A49-094F-D54B-35FA9528143A}"/>
              </a:ext>
            </a:extLst>
          </p:cNvPr>
          <p:cNvSpPr txBox="1"/>
          <p:nvPr/>
        </p:nvSpPr>
        <p:spPr>
          <a:xfrm>
            <a:off x="0" y="5548138"/>
            <a:ext cx="1023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Response</a:t>
            </a:r>
            <a:endParaRPr lang="en-US" sz="2400" dirty="0">
              <a:solidFill>
                <a:srgbClr val="FF0000"/>
              </a:solidFill>
              <a:highlight>
                <a:srgbClr val="FFFFFF"/>
              </a:highlight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7F664EF8-C4DD-A948-9CA6-1686F6AEEF3C}"/>
              </a:ext>
            </a:extLst>
          </p:cNvPr>
          <p:cNvSpPr txBox="1"/>
          <p:nvPr/>
        </p:nvSpPr>
        <p:spPr>
          <a:xfrm>
            <a:off x="0" y="5872554"/>
            <a:ext cx="28337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highlight>
                  <a:srgbClr val="FFFFFF"/>
                </a:highlight>
              </a:rPr>
              <a:t>Status</a:t>
            </a:r>
            <a:r>
              <a:rPr lang="en-US" sz="2000" dirty="0">
                <a:solidFill>
                  <a:srgbClr val="FF0000"/>
                </a:solidFill>
                <a:highlight>
                  <a:srgbClr val="FFFFFF"/>
                </a:highlight>
              </a:rPr>
              <a:t>.</a:t>
            </a:r>
            <a:r>
              <a:rPr lang="en-US" sz="2000" dirty="0">
                <a:solidFill>
                  <a:schemeClr val="bg1"/>
                </a:solidFill>
                <a:highlight>
                  <a:srgbClr val="FFFFFF"/>
                </a:highlight>
              </a:rPr>
              <a:t>HTTP</a:t>
            </a:r>
            <a:r>
              <a:rPr lang="en-US" sz="2000" dirty="0">
                <a:solidFill>
                  <a:srgbClr val="FF0000"/>
                </a:solidFill>
                <a:highlight>
                  <a:srgbClr val="FFFFFF"/>
                </a:highlight>
              </a:rPr>
              <a:t>_</a:t>
            </a:r>
            <a:r>
              <a:rPr lang="en-US" sz="2000" dirty="0">
                <a:solidFill>
                  <a:schemeClr val="bg1"/>
                </a:solidFill>
                <a:highlight>
                  <a:srgbClr val="FFFFFF"/>
                </a:highlight>
              </a:rPr>
              <a:t>404</a:t>
            </a:r>
            <a:r>
              <a:rPr lang="en-US" sz="2000" dirty="0">
                <a:solidFill>
                  <a:srgbClr val="FF0000"/>
                </a:solidFill>
                <a:highlight>
                  <a:srgbClr val="FFFFFF"/>
                </a:highlight>
              </a:rPr>
              <a:t>_</a:t>
            </a:r>
            <a:r>
              <a:rPr lang="en-US" sz="2000" dirty="0">
                <a:solidFill>
                  <a:schemeClr val="bg1"/>
                </a:solidFill>
                <a:highlight>
                  <a:srgbClr val="FFFFFF"/>
                </a:highlight>
              </a:rPr>
              <a:t>NOT</a:t>
            </a:r>
            <a:r>
              <a:rPr lang="en-US" sz="2000" dirty="0">
                <a:solidFill>
                  <a:srgbClr val="FF0000"/>
                </a:solidFill>
                <a:highlight>
                  <a:srgbClr val="FFFFFF"/>
                </a:highlight>
              </a:rPr>
              <a:t>_</a:t>
            </a:r>
            <a:r>
              <a:rPr lang="en-US" sz="2000" dirty="0">
                <a:solidFill>
                  <a:schemeClr val="bg1"/>
                </a:solidFill>
                <a:highlight>
                  <a:srgbClr val="FFFFFF"/>
                </a:highlight>
              </a:rPr>
              <a:t>FOUND</a:t>
            </a:r>
            <a:endParaRPr lang="en-US" sz="2000" dirty="0">
              <a:solidFill>
                <a:srgbClr val="FF0000"/>
              </a:solidFill>
              <a:highlight>
                <a:srgbClr val="FFFFFF"/>
              </a:highlight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B22D724B-93DC-B546-053D-554B6CDFCF75}"/>
              </a:ext>
            </a:extLst>
          </p:cNvPr>
          <p:cNvSpPr txBox="1"/>
          <p:nvPr/>
        </p:nvSpPr>
        <p:spPr>
          <a:xfrm>
            <a:off x="0" y="6126052"/>
            <a:ext cx="16296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HTTPException</a:t>
            </a:r>
            <a:endParaRPr lang="en-US" sz="2400" dirty="0">
              <a:solidFill>
                <a:srgbClr val="FF0000"/>
              </a:solidFill>
              <a:highlight>
                <a:srgbClr val="FFFFFF"/>
              </a:highlight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3435BBD9-CE01-7195-B709-0028530C02AC}"/>
              </a:ext>
            </a:extLst>
          </p:cNvPr>
          <p:cNvSpPr txBox="1"/>
          <p:nvPr/>
        </p:nvSpPr>
        <p:spPr>
          <a:xfrm>
            <a:off x="-1" y="6442921"/>
            <a:ext cx="13761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Depends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827AE0D4-F749-42C0-355C-C58717270EC9}"/>
              </a:ext>
            </a:extLst>
          </p:cNvPr>
          <p:cNvSpPr txBox="1"/>
          <p:nvPr/>
        </p:nvSpPr>
        <p:spPr>
          <a:xfrm>
            <a:off x="5801762" y="1878463"/>
            <a:ext cx="13761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Security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25B9168A-5F6C-2CF6-01B7-8390B0FEB38A}"/>
              </a:ext>
            </a:extLst>
          </p:cNvPr>
          <p:cNvSpPr txBox="1"/>
          <p:nvPr/>
        </p:nvSpPr>
        <p:spPr>
          <a:xfrm>
            <a:off x="5791201" y="2166665"/>
            <a:ext cx="23388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OAuth2passwordBearer</a:t>
            </a:r>
            <a:endParaRPr lang="en-US" sz="2400" dirty="0">
              <a:solidFill>
                <a:srgbClr val="FF0000"/>
              </a:solidFill>
              <a:highlight>
                <a:srgbClr val="FFFFFF"/>
              </a:highlight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43A49805-12B2-9842-6C0B-08580B612079}"/>
              </a:ext>
            </a:extLst>
          </p:cNvPr>
          <p:cNvSpPr txBox="1"/>
          <p:nvPr/>
        </p:nvSpPr>
        <p:spPr>
          <a:xfrm>
            <a:off x="5798748" y="2463922"/>
            <a:ext cx="9279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Request</a:t>
            </a:r>
            <a:endParaRPr lang="en-US" sz="2400" dirty="0">
              <a:solidFill>
                <a:srgbClr val="FF0000"/>
              </a:solidFill>
              <a:highlight>
                <a:srgbClr val="FFFFFF"/>
              </a:highlight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BD84FC42-9189-23C6-27C3-EA292C856199}"/>
              </a:ext>
            </a:extLst>
          </p:cNvPr>
          <p:cNvSpPr txBox="1"/>
          <p:nvPr/>
        </p:nvSpPr>
        <p:spPr>
          <a:xfrm>
            <a:off x="5788184" y="2770230"/>
            <a:ext cx="11467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Header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A1CA6FFF-25B1-3FF2-A5BA-C16EC4003D43}"/>
              </a:ext>
            </a:extLst>
          </p:cNvPr>
          <p:cNvSpPr txBox="1"/>
          <p:nvPr/>
        </p:nvSpPr>
        <p:spPr>
          <a:xfrm>
            <a:off x="5786676" y="3076539"/>
            <a:ext cx="11467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Cookie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90674972-7556-0210-3D84-9C692D01051D}"/>
              </a:ext>
            </a:extLst>
          </p:cNvPr>
          <p:cNvSpPr txBox="1"/>
          <p:nvPr/>
        </p:nvSpPr>
        <p:spPr>
          <a:xfrm>
            <a:off x="5794222" y="3382849"/>
            <a:ext cx="8872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File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70FBAA61-DB6E-148D-50EF-32E117BE2C0B}"/>
              </a:ext>
            </a:extLst>
          </p:cNvPr>
          <p:cNvSpPr txBox="1"/>
          <p:nvPr/>
        </p:nvSpPr>
        <p:spPr>
          <a:xfrm>
            <a:off x="5783661" y="3689159"/>
            <a:ext cx="11241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UploadFile</a:t>
            </a:r>
            <a:endParaRPr lang="en-US" sz="2400" dirty="0">
              <a:solidFill>
                <a:srgbClr val="FF0000"/>
              </a:solidFill>
              <a:highlight>
                <a:srgbClr val="FFFFFF"/>
              </a:highlight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3E997CB0-A5AF-F6B1-00F4-6DD1BBD1273F}"/>
              </a:ext>
            </a:extLst>
          </p:cNvPr>
          <p:cNvSpPr txBox="1"/>
          <p:nvPr/>
        </p:nvSpPr>
        <p:spPr>
          <a:xfrm>
            <a:off x="5783655" y="3995469"/>
            <a:ext cx="22286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@app.middleware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("…")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25E453C4-A4FC-83F4-D838-D056F892E869}"/>
              </a:ext>
            </a:extLst>
          </p:cNvPr>
          <p:cNvSpPr txBox="1"/>
          <p:nvPr/>
        </p:nvSpPr>
        <p:spPr>
          <a:xfrm>
            <a:off x="5791199" y="4301778"/>
            <a:ext cx="27914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@app.exeption_handler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("…")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6100B123-11CD-ADF0-9BC5-BDA689D26F2C}"/>
              </a:ext>
            </a:extLst>
          </p:cNvPr>
          <p:cNvSpPr txBox="1"/>
          <p:nvPr/>
        </p:nvSpPr>
        <p:spPr>
          <a:xfrm>
            <a:off x="5780638" y="4608088"/>
            <a:ext cx="10275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From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152459C1-92F1-C4DD-86F1-6BEB4C59C700}"/>
              </a:ext>
            </a:extLst>
          </p:cNvPr>
          <p:cNvSpPr txBox="1"/>
          <p:nvPr/>
        </p:nvSpPr>
        <p:spPr>
          <a:xfrm>
            <a:off x="5779130" y="4914398"/>
            <a:ext cx="1273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StaticFiles</a:t>
            </a:r>
            <a:endParaRPr lang="en-US" sz="2400" dirty="0">
              <a:solidFill>
                <a:srgbClr val="FF0000"/>
              </a:solidFill>
              <a:highlight>
                <a:srgbClr val="FFFFFF"/>
              </a:highlight>
            </a:endParaRP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27985663-DE0E-29D2-6414-84728C8E320F}"/>
              </a:ext>
            </a:extLst>
          </p:cNvPr>
          <p:cNvSpPr txBox="1"/>
          <p:nvPr/>
        </p:nvSpPr>
        <p:spPr>
          <a:xfrm>
            <a:off x="5779130" y="5222215"/>
            <a:ext cx="23508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TemplateResponese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CBE0057B-E6A0-1AB7-336A-9DA84BDAB2ED}"/>
              </a:ext>
            </a:extLst>
          </p:cNvPr>
          <p:cNvSpPr txBox="1"/>
          <p:nvPr/>
        </p:nvSpPr>
        <p:spPr>
          <a:xfrm>
            <a:off x="5777621" y="5519470"/>
            <a:ext cx="16462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Jinja2Templates</a:t>
            </a:r>
            <a:endParaRPr lang="en-US" sz="2400" dirty="0">
              <a:solidFill>
                <a:srgbClr val="FF0000"/>
              </a:solidFill>
              <a:highlight>
                <a:srgbClr val="FFFFFF"/>
              </a:highlight>
            </a:endParaRP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D0ACAE5C-AF9A-B6EA-6174-48840784B7F8}"/>
              </a:ext>
            </a:extLst>
          </p:cNvPr>
          <p:cNvSpPr txBox="1"/>
          <p:nvPr/>
        </p:nvSpPr>
        <p:spPr>
          <a:xfrm>
            <a:off x="5776114" y="5825779"/>
            <a:ext cx="3404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Background_tasks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:</a:t>
            </a:r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BackgroundTasks</a:t>
            </a:r>
            <a:endParaRPr lang="en-US" sz="2400" dirty="0">
              <a:solidFill>
                <a:srgbClr val="FF0000"/>
              </a:solidFill>
              <a:highlight>
                <a:srgbClr val="FFFFFF"/>
              </a:highlight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EF786766-9F18-FD89-23C9-292E3FEEC701}"/>
              </a:ext>
            </a:extLst>
          </p:cNvPr>
          <p:cNvSpPr txBox="1"/>
          <p:nvPr/>
        </p:nvSpPr>
        <p:spPr>
          <a:xfrm>
            <a:off x="5768568" y="6135106"/>
            <a:ext cx="15466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APIRouter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710C587C-24A6-7CB8-73CA-C5EE51A5C55D}"/>
              </a:ext>
            </a:extLst>
          </p:cNvPr>
          <p:cNvSpPr txBox="1"/>
          <p:nvPr/>
        </p:nvSpPr>
        <p:spPr>
          <a:xfrm>
            <a:off x="5767060" y="6441418"/>
            <a:ext cx="19464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include_router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ED06BD96-B744-4ABC-4321-F13E4829C620}"/>
              </a:ext>
            </a:extLst>
          </p:cNvPr>
          <p:cNvSpPr txBox="1"/>
          <p:nvPr/>
        </p:nvSpPr>
        <p:spPr>
          <a:xfrm>
            <a:off x="1054405" y="1565220"/>
            <a:ext cx="2777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ساخت برنامه اصلی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E1DB88-BA4A-C22A-7EA9-B7577FEE1550}"/>
              </a:ext>
            </a:extLst>
          </p:cNvPr>
          <p:cNvSpPr txBox="1"/>
          <p:nvPr/>
        </p:nvSpPr>
        <p:spPr>
          <a:xfrm>
            <a:off x="1461329" y="1877875"/>
            <a:ext cx="3195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تعریف ضبط داده‌ها در مسیر اصلی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BB99AE-5FEF-940E-B1E4-3C5B15DA1F76}"/>
              </a:ext>
            </a:extLst>
          </p:cNvPr>
          <p:cNvSpPr txBox="1"/>
          <p:nvPr/>
        </p:nvSpPr>
        <p:spPr>
          <a:xfrm rot="21038534">
            <a:off x="1830546" y="2275372"/>
            <a:ext cx="2777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2400" dirty="0">
                <a:solidFill>
                  <a:srgbClr val="92D050"/>
                </a:solidFill>
              </a:rPr>
              <a:t>تعریف قرار دادن برای به‌روزرسانی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F19ED1-D0E0-F9F7-E27F-AFA83DC7A292}"/>
              </a:ext>
            </a:extLst>
          </p:cNvPr>
          <p:cNvSpPr txBox="1"/>
          <p:nvPr/>
        </p:nvSpPr>
        <p:spPr>
          <a:xfrm rot="21375103">
            <a:off x="1538315" y="2124543"/>
            <a:ext cx="1987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تعریف ارسال داده‌ها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3C2150-C299-EAEE-5119-71606D8B1D59}"/>
              </a:ext>
            </a:extLst>
          </p:cNvPr>
          <p:cNvSpPr txBox="1"/>
          <p:nvPr/>
        </p:nvSpPr>
        <p:spPr>
          <a:xfrm rot="20757162">
            <a:off x="2019082" y="2473335"/>
            <a:ext cx="2777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تعریف حذف داده‌ها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690C90-5E9D-65C6-3E5B-6DD1870F8C0E}"/>
              </a:ext>
            </a:extLst>
          </p:cNvPr>
          <p:cNvSpPr txBox="1"/>
          <p:nvPr/>
        </p:nvSpPr>
        <p:spPr>
          <a:xfrm rot="20173160">
            <a:off x="2085068" y="2492189"/>
            <a:ext cx="3919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2000" dirty="0">
                <a:solidFill>
                  <a:srgbClr val="92D050"/>
                </a:solidFill>
              </a:rPr>
              <a:t>اجرای اپیکیشن با سیستم خودکار اجراشونده پس از تغییر کد</a:t>
            </a:r>
            <a:r>
              <a:rPr lang="en-US" sz="2000" dirty="0">
                <a:solidFill>
                  <a:srgbClr val="FF0000"/>
                </a:solidFill>
              </a:rPr>
              <a:t>: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0797D2-CE6F-0D11-CFDE-A98B20E1C02A}"/>
              </a:ext>
            </a:extLst>
          </p:cNvPr>
          <p:cNvSpPr txBox="1"/>
          <p:nvPr/>
        </p:nvSpPr>
        <p:spPr>
          <a:xfrm>
            <a:off x="944426" y="3425442"/>
            <a:ext cx="4919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000" dirty="0">
                <a:solidFill>
                  <a:srgbClr val="92D050"/>
                </a:solidFill>
              </a:rPr>
              <a:t>تعریف بخشی از لینک‌های سایت که با علامت سوال شروع می‌شوند</a:t>
            </a:r>
            <a:r>
              <a:rPr lang="en-US" sz="2000" dirty="0">
                <a:solidFill>
                  <a:srgbClr val="FF0000"/>
                </a:solidFill>
              </a:rPr>
              <a:t>: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31FD06-A7D3-04CB-1FAD-1A95F1110BA3}"/>
              </a:ext>
            </a:extLst>
          </p:cNvPr>
          <p:cNvSpPr txBox="1"/>
          <p:nvPr/>
        </p:nvSpPr>
        <p:spPr>
          <a:xfrm>
            <a:off x="746463" y="3708246"/>
            <a:ext cx="2777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تعریف پارامترها از مسیر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89BB92-9508-250D-11D4-1F54193DEE8E}"/>
              </a:ext>
            </a:extLst>
          </p:cNvPr>
          <p:cNvSpPr txBox="1"/>
          <p:nvPr/>
        </p:nvSpPr>
        <p:spPr>
          <a:xfrm>
            <a:off x="793597" y="3991050"/>
            <a:ext cx="2777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دریافت داده‌ها از بدنه سایت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A1284B-0999-181A-A851-543198E927D8}"/>
              </a:ext>
            </a:extLst>
          </p:cNvPr>
          <p:cNvSpPr txBox="1"/>
          <p:nvPr/>
        </p:nvSpPr>
        <p:spPr>
          <a:xfrm>
            <a:off x="1246084" y="4339842"/>
            <a:ext cx="2777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تعریف مدل داده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CB257E-BBA5-5B98-F701-63E56F2AF224}"/>
              </a:ext>
            </a:extLst>
          </p:cNvPr>
          <p:cNvSpPr txBox="1"/>
          <p:nvPr/>
        </p:nvSpPr>
        <p:spPr>
          <a:xfrm>
            <a:off x="1132962" y="4641500"/>
            <a:ext cx="4673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در کتابخانهpydantic</a:t>
            </a:r>
            <a:r>
              <a:rPr lang="fa-IR" sz="2400" dirty="0">
                <a:solidFill>
                  <a:srgbClr val="FF0000"/>
                </a:solidFill>
              </a:rPr>
              <a:t>(</a:t>
            </a:r>
            <a:r>
              <a:rPr lang="en-US" sz="2400" dirty="0">
                <a:solidFill>
                  <a:srgbClr val="92D050"/>
                </a:solidFill>
              </a:rPr>
              <a:t>در مورد این کتابخانه تحقیق کنید</a:t>
            </a:r>
            <a:r>
              <a:rPr lang="fa-IR" sz="2400" dirty="0">
                <a:solidFill>
                  <a:srgbClr val="FF0000"/>
                </a:solidFill>
              </a:rPr>
              <a:t>.)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383EA4-BDC1-7385-2EC3-9E8C1BFB6054}"/>
              </a:ext>
            </a:extLst>
          </p:cNvPr>
          <p:cNvSpPr txBox="1"/>
          <p:nvPr/>
        </p:nvSpPr>
        <p:spPr>
          <a:xfrm>
            <a:off x="689903" y="4924304"/>
            <a:ext cx="2777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لیستی از رشته ها به عنوان ورودی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902C7B-73DA-0CE4-B8F9-E6553D236FAD}"/>
              </a:ext>
            </a:extLst>
          </p:cNvPr>
          <p:cNvSpPr txBox="1"/>
          <p:nvPr/>
        </p:nvSpPr>
        <p:spPr>
          <a:xfrm>
            <a:off x="1822691" y="5218106"/>
            <a:ext cx="2777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دریافت چیزی با آی دی خاص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DEDE36-7EB8-DEF7-DCFC-43CADDF712CD}"/>
              </a:ext>
            </a:extLst>
          </p:cNvPr>
          <p:cNvSpPr txBox="1"/>
          <p:nvPr/>
        </p:nvSpPr>
        <p:spPr>
          <a:xfrm>
            <a:off x="825021" y="5549615"/>
            <a:ext cx="2777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2400" dirty="0">
                <a:solidFill>
                  <a:srgbClr val="92D050"/>
                </a:solidFill>
              </a:rPr>
              <a:t>تنظیم پاسخ سفارشی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62FD55-0DEC-F933-F67A-6AF763E7F8D2}"/>
              </a:ext>
            </a:extLst>
          </p:cNvPr>
          <p:cNvSpPr txBox="1"/>
          <p:nvPr/>
        </p:nvSpPr>
        <p:spPr>
          <a:xfrm>
            <a:off x="2616114" y="5822993"/>
            <a:ext cx="2777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استفاده از کد وضعیت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4F1662-B11B-C6E8-258F-5586E5478551}"/>
              </a:ext>
            </a:extLst>
          </p:cNvPr>
          <p:cNvSpPr txBox="1"/>
          <p:nvPr/>
        </p:nvSpPr>
        <p:spPr>
          <a:xfrm>
            <a:off x="1428337" y="6134077"/>
            <a:ext cx="2777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ارسال خطای سفارشی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CE2850-87E3-A40F-1352-05233C33C7E2}"/>
              </a:ext>
            </a:extLst>
          </p:cNvPr>
          <p:cNvSpPr txBox="1"/>
          <p:nvPr/>
        </p:nvSpPr>
        <p:spPr>
          <a:xfrm>
            <a:off x="1098398" y="6396335"/>
            <a:ext cx="2777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مدیریت وابستگی ها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E3B6D4D-7331-F9D8-305E-08ECE242732C}"/>
              </a:ext>
            </a:extLst>
          </p:cNvPr>
          <p:cNvSpPr txBox="1"/>
          <p:nvPr/>
        </p:nvSpPr>
        <p:spPr>
          <a:xfrm rot="16200000">
            <a:off x="4801561" y="4134026"/>
            <a:ext cx="1382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زمینه انتخابی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524ED5-B371-3185-2B4D-523EC3E12436}"/>
              </a:ext>
            </a:extLst>
          </p:cNvPr>
          <p:cNvSpPr txBox="1"/>
          <p:nvPr/>
        </p:nvSpPr>
        <p:spPr>
          <a:xfrm>
            <a:off x="6793760" y="3070243"/>
            <a:ext cx="2777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خواندن کوکی ها از درخواست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CC1D5A-7371-2B39-32CB-C0BB1BBE654D}"/>
              </a:ext>
            </a:extLst>
          </p:cNvPr>
          <p:cNvSpPr txBox="1"/>
          <p:nvPr/>
        </p:nvSpPr>
        <p:spPr>
          <a:xfrm>
            <a:off x="6842464" y="1808621"/>
            <a:ext cx="2777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امنیت و احراز هویت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4DA51F5-395D-2157-1F64-A6E15168A0F7}"/>
              </a:ext>
            </a:extLst>
          </p:cNvPr>
          <p:cNvSpPr txBox="1"/>
          <p:nvPr/>
        </p:nvSpPr>
        <p:spPr>
          <a:xfrm>
            <a:off x="6474820" y="2477925"/>
            <a:ext cx="2777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دریافت تمام اطلاعات درخواست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FA9BC5F-2803-8EAE-6350-9616357B0B56}"/>
              </a:ext>
            </a:extLst>
          </p:cNvPr>
          <p:cNvSpPr txBox="1"/>
          <p:nvPr/>
        </p:nvSpPr>
        <p:spPr>
          <a:xfrm>
            <a:off x="6748197" y="2770156"/>
            <a:ext cx="2777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خواندن تمام تیتر های ورودی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8B19BF-FBA5-C512-2898-CF7139636381}"/>
              </a:ext>
            </a:extLst>
          </p:cNvPr>
          <p:cNvSpPr txBox="1"/>
          <p:nvPr/>
        </p:nvSpPr>
        <p:spPr>
          <a:xfrm rot="20545445">
            <a:off x="7794572" y="1572953"/>
            <a:ext cx="469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000" dirty="0">
                <a:solidFill>
                  <a:srgbClr val="92D050"/>
                </a:solidFill>
              </a:rPr>
              <a:t>تعریف ساختار مشخص کنند داده ها برای پروتکل احراز هویت بدون رمز</a:t>
            </a:r>
            <a:r>
              <a:rPr lang="en-US" sz="2000" dirty="0">
                <a:solidFill>
                  <a:srgbClr val="FF0000"/>
                </a:solidFill>
              </a:rPr>
              <a:t>: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0BB739E-EDE9-5D10-4C09-A25B63824383}"/>
              </a:ext>
            </a:extLst>
          </p:cNvPr>
          <p:cNvSpPr txBox="1"/>
          <p:nvPr/>
        </p:nvSpPr>
        <p:spPr>
          <a:xfrm>
            <a:off x="6476391" y="3403324"/>
            <a:ext cx="2777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آپلود فایل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310113-AD0C-AA9C-C4D8-A93D619A9B66}"/>
              </a:ext>
            </a:extLst>
          </p:cNvPr>
          <p:cNvSpPr txBox="1"/>
          <p:nvPr/>
        </p:nvSpPr>
        <p:spPr>
          <a:xfrm>
            <a:off x="6751340" y="3706552"/>
            <a:ext cx="2777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فایل های قابل خواندن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DB188EE-A778-F0A3-977B-7A666B9CD3C5}"/>
              </a:ext>
            </a:extLst>
          </p:cNvPr>
          <p:cNvSpPr txBox="1"/>
          <p:nvPr/>
        </p:nvSpPr>
        <p:spPr>
          <a:xfrm>
            <a:off x="7827566" y="4019207"/>
            <a:ext cx="4364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نوشتن واسطه درخواست و پاسخ به طور سفارشی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84AA89-46A1-C598-D817-EEE574A65266}"/>
              </a:ext>
            </a:extLst>
          </p:cNvPr>
          <p:cNvSpPr txBox="1"/>
          <p:nvPr/>
        </p:nvSpPr>
        <p:spPr>
          <a:xfrm>
            <a:off x="8385319" y="4322436"/>
            <a:ext cx="2777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درست کردن خطا ها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015DDA0-DC89-C11B-E43F-201F8D5A851A}"/>
              </a:ext>
            </a:extLst>
          </p:cNvPr>
          <p:cNvSpPr txBox="1"/>
          <p:nvPr/>
        </p:nvSpPr>
        <p:spPr>
          <a:xfrm>
            <a:off x="6614651" y="4597385"/>
            <a:ext cx="2777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دریافت داده از زبان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r>
              <a:rPr lang="en-US" sz="2400" dirty="0">
                <a:solidFill>
                  <a:srgbClr val="92D050"/>
                </a:solidFill>
              </a:rPr>
              <a:t>HTML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5982BD9-45E8-AF33-0CEE-D9AC7B5C852C}"/>
              </a:ext>
            </a:extLst>
          </p:cNvPr>
          <p:cNvSpPr txBox="1"/>
          <p:nvPr/>
        </p:nvSpPr>
        <p:spPr>
          <a:xfrm>
            <a:off x="6663355" y="4938321"/>
            <a:ext cx="4629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نمایش فایل ثابت که به طور مستقیم در گوگل وجود دارند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82944E4-5755-36B0-7D86-AE69795D8C13}"/>
              </a:ext>
            </a:extLst>
          </p:cNvPr>
          <p:cNvSpPr txBox="1"/>
          <p:nvPr/>
        </p:nvSpPr>
        <p:spPr>
          <a:xfrm>
            <a:off x="7843277" y="5222696"/>
            <a:ext cx="2777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رندر قالب 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r>
              <a:rPr lang="en-US" sz="2400" dirty="0">
                <a:solidFill>
                  <a:srgbClr val="92D050"/>
                </a:solidFill>
              </a:rPr>
              <a:t> HTML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EF383D1-C826-C9B5-02B4-D49B97369598}"/>
              </a:ext>
            </a:extLst>
          </p:cNvPr>
          <p:cNvSpPr txBox="1"/>
          <p:nvPr/>
        </p:nvSpPr>
        <p:spPr>
          <a:xfrm>
            <a:off x="7184971" y="5535352"/>
            <a:ext cx="3655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اتصال کتابخانه Fastapi با موتور ۲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r>
              <a:rPr lang="en-US" sz="2400" dirty="0">
                <a:solidFill>
                  <a:srgbClr val="92D050"/>
                </a:solidFill>
              </a:rPr>
              <a:t> Jinja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E0ECB75-6134-5CD3-49B3-15A817907F4E}"/>
              </a:ext>
            </a:extLst>
          </p:cNvPr>
          <p:cNvSpPr txBox="1"/>
          <p:nvPr/>
        </p:nvSpPr>
        <p:spPr>
          <a:xfrm>
            <a:off x="8996489" y="5848007"/>
            <a:ext cx="2777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اجری تسک در پس زمینه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5E20563-A1FB-D623-5E49-7D475515B102}"/>
              </a:ext>
            </a:extLst>
          </p:cNvPr>
          <p:cNvSpPr txBox="1"/>
          <p:nvPr/>
        </p:nvSpPr>
        <p:spPr>
          <a:xfrm>
            <a:off x="7027858" y="6170090"/>
            <a:ext cx="4670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dirty="0">
                <a:solidFill>
                  <a:srgbClr val="92D050"/>
                </a:solidFill>
              </a:rPr>
              <a:t>تقسیم بندی مسیری که سرور به درخواست پاسخ می دهد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0DB403B-5713-8D22-B0C5-5D57A39B38FD}"/>
              </a:ext>
            </a:extLst>
          </p:cNvPr>
          <p:cNvSpPr txBox="1"/>
          <p:nvPr/>
        </p:nvSpPr>
        <p:spPr>
          <a:xfrm>
            <a:off x="7463062" y="6463892"/>
            <a:ext cx="4801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000" b="1" dirty="0">
                <a:solidFill>
                  <a:srgbClr val="92D050"/>
                </a:solidFill>
              </a:rPr>
              <a:t>وارد کردن مسیری که سرور به درخواست پاسخ می دهد</a:t>
            </a:r>
            <a:r>
              <a:rPr lang="en-US" sz="2000" b="1" dirty="0">
                <a:solidFill>
                  <a:srgbClr val="FF0000"/>
                </a:solidFill>
              </a:rPr>
              <a:t>؛</a:t>
            </a:r>
            <a:r>
              <a:rPr lang="en-US" sz="2000" b="1" dirty="0">
                <a:solidFill>
                  <a:srgbClr val="92D050"/>
                </a:solidFill>
              </a:rPr>
              <a:t>از فایل دیگر</a:t>
            </a:r>
            <a:r>
              <a:rPr lang="en-US" sz="2000" b="1" dirty="0">
                <a:solidFill>
                  <a:srgbClr val="FF0000"/>
                </a:solidFill>
              </a:rPr>
              <a:t>:.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174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2" name="voltage.wav"/>
          </p:stSnd>
        </p:sndAc>
      </p:transition>
    </mc:Choice>
    <mc:Fallback>
      <p:transition spd="slow">
        <p:random/>
        <p:sndAc>
          <p:stSnd>
            <p:snd r:embed="rId2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6 3.7037E-6 L 2.08333E-6 -0.07223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7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9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1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3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7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9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1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3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50"/>
                            </p:stCondLst>
                            <p:childTnLst>
                              <p:par>
                                <p:cTn id="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470"/>
                            </p:stCondLst>
                            <p:childTnLst>
                              <p:par>
                                <p:cTn id="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90"/>
                            </p:stCondLst>
                            <p:childTnLst>
                              <p:par>
                                <p:cTn id="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2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10"/>
                            </p:stCondLst>
                            <p:childTnLst>
                              <p:par>
                                <p:cTn id="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30"/>
                            </p:stCondLst>
                            <p:childTnLst>
                              <p:par>
                                <p:cTn id="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2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2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50"/>
                            </p:stCondLst>
                            <p:childTnLst>
                              <p:par>
                                <p:cTn id="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2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2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70"/>
                            </p:stCondLst>
                            <p:childTnLst>
                              <p:par>
                                <p:cTn id="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2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2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90"/>
                            </p:stCondLst>
                            <p:childTnLst>
                              <p:par>
                                <p:cTn id="1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2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2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610"/>
                            </p:stCondLst>
                            <p:childTnLst>
                              <p:par>
                                <p:cTn id="1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2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2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630"/>
                            </p:stCondLst>
                            <p:childTnLst>
                              <p:par>
                                <p:cTn id="1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2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2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650"/>
                            </p:stCondLst>
                            <p:childTnLst>
                              <p:par>
                                <p:cTn id="1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2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2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670"/>
                            </p:stCondLst>
                            <p:childTnLst>
                              <p:par>
                                <p:cTn id="1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2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2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690"/>
                            </p:stCondLst>
                            <p:childTnLst>
                              <p:par>
                                <p:cTn id="1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2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2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710"/>
                            </p:stCondLst>
                            <p:childTnLst>
                              <p:par>
                                <p:cTn id="1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2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2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730"/>
                            </p:stCondLst>
                            <p:childTnLst>
                              <p:par>
                                <p:cTn id="1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2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2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50"/>
                            </p:stCondLst>
                            <p:childTnLst>
                              <p:par>
                                <p:cTn id="1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2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2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770"/>
                            </p:stCondLst>
                            <p:childTnLst>
                              <p:par>
                                <p:cTn id="1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2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2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790"/>
                            </p:stCondLst>
                            <p:childTnLst>
                              <p:par>
                                <p:cTn id="1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2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2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810"/>
                            </p:stCondLst>
                            <p:childTnLst>
                              <p:par>
                                <p:cTn id="1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2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2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830"/>
                            </p:stCondLst>
                            <p:childTnLst>
                              <p:par>
                                <p:cTn id="1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2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2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850"/>
                            </p:stCondLst>
                            <p:childTnLst>
                              <p:par>
                                <p:cTn id="1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2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2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870"/>
                            </p:stCondLst>
                            <p:childTnLst>
                              <p:par>
                                <p:cTn id="1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2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2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890"/>
                            </p:stCondLst>
                            <p:childTnLst>
                              <p:par>
                                <p:cTn id="1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2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2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910"/>
                            </p:stCondLst>
                            <p:childTnLst>
                              <p:par>
                                <p:cTn id="1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2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2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930"/>
                            </p:stCondLst>
                            <p:childTnLst>
                              <p:par>
                                <p:cTn id="1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2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2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950"/>
                            </p:stCondLst>
                            <p:childTnLst>
                              <p:par>
                                <p:cTn id="1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2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2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970"/>
                            </p:stCondLst>
                            <p:childTnLst>
                              <p:par>
                                <p:cTn id="1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2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2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990"/>
                            </p:stCondLst>
                            <p:childTnLst>
                              <p:par>
                                <p:cTn id="2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2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2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010"/>
                            </p:stCondLst>
                            <p:childTnLst>
                              <p:par>
                                <p:cTn id="2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8" dur="2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2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030"/>
                            </p:stCondLst>
                            <p:childTnLst>
                              <p:par>
                                <p:cTn id="2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2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2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050"/>
                            </p:stCondLst>
                            <p:childTnLst>
                              <p:par>
                                <p:cTn id="2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8" dur="2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2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070"/>
                            </p:stCondLst>
                            <p:childTnLst>
                              <p:par>
                                <p:cTn id="2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2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2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090"/>
                            </p:stCondLst>
                            <p:childTnLst>
                              <p:par>
                                <p:cTn id="2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2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2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110"/>
                            </p:stCondLst>
                            <p:childTnLst>
                              <p:par>
                                <p:cTn id="2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3" dur="2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2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2130"/>
                            </p:stCondLst>
                            <p:childTnLst>
                              <p:par>
                                <p:cTn id="2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8" dur="2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2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2150"/>
                            </p:stCondLst>
                            <p:childTnLst>
                              <p:par>
                                <p:cTn id="2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2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2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2170"/>
                            </p:stCondLst>
                            <p:childTnLst>
                              <p:par>
                                <p:cTn id="2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8" dur="2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2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2190"/>
                            </p:stCondLst>
                            <p:childTnLst>
                              <p:par>
                                <p:cTn id="2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2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2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210"/>
                            </p:stCondLst>
                            <p:childTnLst>
                              <p:par>
                                <p:cTn id="2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8" dur="2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9" dur="2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2230"/>
                            </p:stCondLst>
                            <p:childTnLst>
                              <p:par>
                                <p:cTn id="2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2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2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8" dur="2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2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2270"/>
                            </p:stCondLst>
                            <p:childTnLst>
                              <p:par>
                                <p:cTn id="2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3" dur="2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4" dur="2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2290"/>
                            </p:stCondLst>
                            <p:childTnLst>
                              <p:par>
                                <p:cTn id="2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8" dur="2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" dur="2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2310"/>
                            </p:stCondLst>
                            <p:childTnLst>
                              <p:par>
                                <p:cTn id="2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2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2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2330"/>
                            </p:stCondLst>
                            <p:childTnLst>
                              <p:par>
                                <p:cTn id="2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8" dur="2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2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2350"/>
                            </p:stCondLst>
                            <p:childTnLst>
                              <p:par>
                                <p:cTn id="2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3" dur="2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4" dur="2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2370"/>
                            </p:stCondLst>
                            <p:childTnLst>
                              <p:par>
                                <p:cTn id="2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8" dur="2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9" dur="2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2390"/>
                            </p:stCondLst>
                            <p:childTnLst>
                              <p:par>
                                <p:cTn id="3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3" dur="2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2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2410"/>
                            </p:stCondLst>
                            <p:childTnLst>
                              <p:par>
                                <p:cTn id="3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8" dur="2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2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2430"/>
                            </p:stCondLst>
                            <p:childTnLst>
                              <p:par>
                                <p:cTn id="3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3" dur="2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4" dur="2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2450"/>
                            </p:stCondLst>
                            <p:childTnLst>
                              <p:par>
                                <p:cTn id="3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8" dur="2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9" dur="2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2470"/>
                            </p:stCondLst>
                            <p:childTnLst>
                              <p:par>
                                <p:cTn id="3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3" dur="2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4" dur="2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2490"/>
                            </p:stCondLst>
                            <p:childTnLst>
                              <p:par>
                                <p:cTn id="3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8" dur="2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2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2510"/>
                            </p:stCondLst>
                            <p:childTnLst>
                              <p:par>
                                <p:cTn id="3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3" dur="2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4" dur="2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2530"/>
                            </p:stCondLst>
                            <p:childTnLst>
                              <p:par>
                                <p:cTn id="3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8" dur="2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9" dur="2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2550"/>
                            </p:stCondLst>
                            <p:childTnLst>
                              <p:par>
                                <p:cTn id="3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3" dur="2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4" dur="2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2570"/>
                            </p:stCondLst>
                            <p:childTnLst>
                              <p:par>
                                <p:cTn id="3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8" dur="2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9" dur="2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2590"/>
                            </p:stCondLst>
                            <p:childTnLst>
                              <p:par>
                                <p:cTn id="3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3" dur="2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4" dur="2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2610"/>
                            </p:stCondLst>
                            <p:childTnLst>
                              <p:par>
                                <p:cTn id="3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8" dur="2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9" dur="2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2630"/>
                            </p:stCondLst>
                            <p:childTnLst>
                              <p:par>
                                <p:cTn id="3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3" dur="2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4" dur="2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2650"/>
                            </p:stCondLst>
                            <p:childTnLst>
                              <p:par>
                                <p:cTn id="3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8" dur="2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9" dur="2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2670"/>
                            </p:stCondLst>
                            <p:childTnLst>
                              <p:par>
                                <p:cTn id="3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3" dur="2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4" dur="2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2690"/>
                            </p:stCondLst>
                            <p:childTnLst>
                              <p:par>
                                <p:cTn id="3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8" dur="2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9" dur="2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2710"/>
                            </p:stCondLst>
                            <p:childTnLst>
                              <p:par>
                                <p:cTn id="3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3" dur="2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4" dur="2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2730"/>
                            </p:stCondLst>
                            <p:childTnLst>
                              <p:par>
                                <p:cTn id="3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8" dur="2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9" dur="2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2750"/>
                            </p:stCondLst>
                            <p:childTnLst>
                              <p:par>
                                <p:cTn id="3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3" dur="2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4" dur="2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2770"/>
                            </p:stCondLst>
                            <p:childTnLst>
                              <p:par>
                                <p:cTn id="3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8" dur="2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9" dur="2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2790"/>
                            </p:stCondLst>
                            <p:childTnLst>
                              <p:par>
                                <p:cTn id="4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3" dur="2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4" dur="2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2810"/>
                            </p:stCondLst>
                            <p:childTnLst>
                              <p:par>
                                <p:cTn id="4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8" dur="2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9" dur="2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2830"/>
                            </p:stCondLst>
                            <p:childTnLst>
                              <p:par>
                                <p:cTn id="4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3" dur="2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4" dur="2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2850"/>
                            </p:stCondLst>
                            <p:childTnLst>
                              <p:par>
                                <p:cTn id="4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8" dur="2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9" dur="2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2870"/>
                            </p:stCondLst>
                            <p:childTnLst>
                              <p:par>
                                <p:cTn id="4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3" dur="2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4" dur="2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2890"/>
                            </p:stCondLst>
                            <p:childTnLst>
                              <p:par>
                                <p:cTn id="4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8" dur="2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9" dur="2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2910"/>
                            </p:stCondLst>
                            <p:childTnLst>
                              <p:par>
                                <p:cTn id="4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3" dur="2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4" dur="2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2930"/>
                            </p:stCondLst>
                            <p:childTnLst>
                              <p:par>
                                <p:cTn id="4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8" dur="2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9" dur="2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2950"/>
                            </p:stCondLst>
                            <p:childTnLst>
                              <p:par>
                                <p:cTn id="4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3" dur="2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4" dur="2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2970"/>
                            </p:stCondLst>
                            <p:childTnLst>
                              <p:par>
                                <p:cTn id="4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8" dur="2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9" dur="2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2990"/>
                            </p:stCondLst>
                            <p:childTnLst>
                              <p:par>
                                <p:cTn id="4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3" dur="2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4" dur="2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3010"/>
                            </p:stCondLst>
                            <p:childTnLst>
                              <p:par>
                                <p:cTn id="4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8" dur="2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9" dur="2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3030"/>
                            </p:stCondLst>
                            <p:childTnLst>
                              <p:par>
                                <p:cTn id="4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3" dur="2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4" dur="2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3050"/>
                            </p:stCondLst>
                            <p:childTnLst>
                              <p:par>
                                <p:cTn id="4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8" dur="2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9" dur="2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3070"/>
                            </p:stCondLst>
                            <p:childTnLst>
                              <p:par>
                                <p:cTn id="4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3" dur="2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4" dur="2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3090"/>
                            </p:stCondLst>
                            <p:childTnLst>
                              <p:par>
                                <p:cTn id="4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8" dur="2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9" dur="2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3110"/>
                            </p:stCondLst>
                            <p:childTnLst>
                              <p:par>
                                <p:cTn id="4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3" dur="2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4" dur="2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3130"/>
                            </p:stCondLst>
                            <p:childTnLst>
                              <p:par>
                                <p:cTn id="4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8" dur="2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9" dur="2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3150"/>
                            </p:stCondLst>
                            <p:childTnLst>
                              <p:par>
                                <p:cTn id="4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3" dur="2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4" dur="2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3170"/>
                            </p:stCondLst>
                            <p:childTnLst>
                              <p:par>
                                <p:cTn id="4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8" dur="2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9" dur="2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3190"/>
                            </p:stCondLst>
                            <p:childTnLst>
                              <p:par>
                                <p:cTn id="5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3" dur="2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4" dur="2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3210"/>
                            </p:stCondLst>
                            <p:childTnLst>
                              <p:par>
                                <p:cTn id="5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8" dur="2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9" dur="2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3230"/>
                            </p:stCondLst>
                            <p:childTnLst>
                              <p:par>
                                <p:cTn id="5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3" dur="2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4" dur="2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build="allAtOnce"/>
      <p:bldP spid="123" grpId="1" build="allAtOnce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4" grpId="0"/>
      <p:bldP spid="135" grpId="0"/>
      <p:bldP spid="136" grpId="0"/>
      <p:bldP spid="137" grpId="0"/>
      <p:bldP spid="138" grpId="0"/>
      <p:bldP spid="139" grpId="0"/>
      <p:bldP spid="140" grpId="0"/>
      <p:bldP spid="141" grpId="0"/>
      <p:bldP spid="142" grpId="0"/>
      <p:bldP spid="143" grpId="0"/>
      <p:bldP spid="144" grpId="0"/>
      <p:bldP spid="145" grpId="0"/>
      <p:bldP spid="146" grpId="0"/>
      <p:bldP spid="147" grpId="0"/>
      <p:bldP spid="148" grpId="0"/>
      <p:bldP spid="149" grpId="0"/>
      <p:bldP spid="150" grpId="0"/>
      <p:bldP spid="151" grpId="0"/>
      <p:bldP spid="152" grpId="0"/>
      <p:bldP spid="153" grpId="0"/>
      <p:bldP spid="154" grpId="0"/>
      <p:bldP spid="155" grpId="0"/>
      <p:bldP spid="156" grpId="0"/>
      <p:bldP spid="159" grpId="0"/>
      <p:bldP spid="160" grpId="0"/>
      <p:bldP spid="161" grpId="0"/>
      <p:bldP spid="162" grpId="0"/>
      <p:bldP spid="163" grpId="0"/>
      <p:bldP spid="164" grpId="0"/>
      <p:bldP spid="166" grpId="0"/>
      <p:bldP spid="167" grpId="0"/>
      <p:bldP spid="168" grpId="0"/>
      <p:bldP spid="169" grpId="0"/>
      <p:bldP spid="170" grpId="0"/>
      <p:bldP spid="171" grpId="0"/>
      <p:bldP spid="173" grpId="0"/>
      <p:bldP spid="174" grpId="0"/>
      <p:bldP spid="175" grpId="0"/>
      <p:bldP spid="176" grpId="0"/>
      <p:bldP spid="178" grpId="0"/>
      <p:bldP spid="179" grpId="0"/>
      <p:bldP spid="180" grpId="0"/>
      <p:bldP spid="181" grpId="0"/>
      <p:bldP spid="182" grpId="0"/>
      <p:bldP spid="183" grpId="0"/>
      <p:bldP spid="184" grpId="0"/>
      <p:bldP spid="185" grpId="0"/>
      <p:bldP spid="187" grpId="0"/>
      <p:bldP spid="188" grpId="0"/>
      <p:bldP spid="189" grpId="0"/>
      <p:bldP spid="190" grpId="0"/>
      <p:bldP spid="192" grpId="0"/>
      <p:bldP spid="193" grpId="0"/>
      <p:bldP spid="194" grpId="0"/>
      <p:bldP spid="196" grpId="0"/>
      <p:bldP spid="197" grpId="0"/>
      <p:bldP spid="198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95BBA-1885-41B5-1A8A-D26AF4949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B4233-36F0-9097-2A7D-0303B4CEF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07067"/>
          </a:xfrm>
        </p:spPr>
        <p:txBody>
          <a:bodyPr>
            <a:normAutofit/>
          </a:bodyPr>
          <a:lstStyle/>
          <a:p>
            <a:pPr algn="r" rtl="1"/>
            <a:r>
              <a:rPr lang="fa-IR" sz="8000" dirty="0">
                <a:solidFill>
                  <a:srgbClr val="008000"/>
                </a:solidFill>
              </a:rPr>
              <a:t>بازگشت به فهرست کتابخانه</a:t>
            </a:r>
            <a:r>
              <a:rPr lang="fa-IR" sz="8000" dirty="0">
                <a:solidFill>
                  <a:srgbClr val="FF0000"/>
                </a:solidFill>
              </a:rPr>
              <a:t>: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4D579E-8630-52A0-8360-B3F55C189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055A-8C87-4968-8F9A-02A0AFA2F2DC}" type="slidenum">
              <a:rPr lang="en-US" smtClean="0">
                <a:solidFill>
                  <a:schemeClr val="tx1"/>
                </a:solidFill>
              </a:rPr>
              <a:t>39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Action Button: Blank 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83A1055E-7FE0-CB86-ABF2-1BBD6019B88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actionButtonBlank">
            <a:avLst/>
          </a:prstGeom>
          <a:solidFill>
            <a:srgbClr val="008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3900" dirty="0">
                <a:solidFill>
                  <a:schemeClr val="bg1"/>
                </a:solidFill>
              </a:rPr>
              <a:t>بازگشت به فهرست کتابخانه</a:t>
            </a:r>
            <a:endParaRPr lang="en-US" sz="23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269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2" name="voltage.wav"/>
          </p:stSnd>
        </p:sndAc>
      </p:transition>
    </mc:Choice>
    <mc:Fallback>
      <p:transition spd="slow">
        <p:random/>
        <p:sndAc>
          <p:stSnd>
            <p:snd r:embed="rId2" name="voltage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6445F0-91F2-08B7-1318-02A3B00DE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63875-3659-335E-F4FB-CF225B0A7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34400" cy="1507067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rgbClr val="FFFF00"/>
                </a:solidFill>
              </a:rPr>
              <a:t>History</a:t>
            </a:r>
            <a:r>
              <a:rPr lang="fa-IR" sz="8000" dirty="0">
                <a:solidFill>
                  <a:srgbClr val="FF0000"/>
                </a:solidFill>
              </a:rPr>
              <a:t>: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AE70BD-EE04-D701-8375-D20EEC789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055A-8C87-4968-8F9A-02A0AFA2F2DC}" type="slidenum">
              <a:rPr lang="en-US" smtClean="0">
                <a:solidFill>
                  <a:schemeClr val="tx1"/>
                </a:solidFill>
              </a:rPr>
              <a:t>4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D1358E-4577-1DE2-2384-F484C0DBA124}"/>
              </a:ext>
            </a:extLst>
          </p:cNvPr>
          <p:cNvSpPr txBox="1"/>
          <p:nvPr/>
        </p:nvSpPr>
        <p:spPr>
          <a:xfrm>
            <a:off x="0" y="997116"/>
            <a:ext cx="1219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/>
            <a:r>
              <a:rPr lang="en-US" sz="2400" dirty="0">
                <a:solidFill>
                  <a:srgbClr val="00B0F0"/>
                </a:solidFill>
              </a:rPr>
              <a:t>Python was first developed by Guido van Rossum in the </a:t>
            </a:r>
            <a:r>
              <a:rPr lang="en-US" sz="2400" dirty="0">
                <a:solidFill>
                  <a:srgbClr val="002060"/>
                </a:solidFill>
              </a:rPr>
              <a:t>late</a:t>
            </a:r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2400" dirty="0">
                <a:solidFill>
                  <a:srgbClr val="002060"/>
                </a:solidFill>
              </a:rPr>
              <a:t>1980s</a:t>
            </a:r>
            <a:r>
              <a:rPr lang="en-US" sz="2400" dirty="0">
                <a:solidFill>
                  <a:srgbClr val="00B0F0"/>
                </a:solidFill>
              </a:rPr>
              <a:t> at the CWI Research Center in the Netherlands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  <a:r>
              <a:rPr lang="en-US" sz="2400" dirty="0">
                <a:solidFill>
                  <a:srgbClr val="00B0F0"/>
                </a:solidFill>
              </a:rPr>
              <a:t> The first official version of Python was released by the same person in </a:t>
            </a:r>
            <a:r>
              <a:rPr lang="en-US" sz="2400" dirty="0">
                <a:solidFill>
                  <a:srgbClr val="002060"/>
                </a:solidFill>
              </a:rPr>
              <a:t>1991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  <a:r>
              <a:rPr lang="en-US" sz="2400" dirty="0">
                <a:solidFill>
                  <a:srgbClr val="00B0F0"/>
                </a:solidFill>
              </a:rPr>
              <a:t> The goal of producing this language was to create a combination</a:t>
            </a:r>
            <a:endParaRPr lang="fa-IR" sz="2400" dirty="0">
              <a:solidFill>
                <a:srgbClr val="00B0F0"/>
              </a:solidFill>
            </a:endParaRPr>
          </a:p>
          <a:p>
            <a:pPr algn="justLow"/>
            <a:r>
              <a:rPr lang="en-US" sz="2400" dirty="0">
                <a:solidFill>
                  <a:srgbClr val="00B0F0"/>
                </a:solidFill>
              </a:rPr>
              <a:t> of high readability and programming power</a:t>
            </a:r>
            <a:r>
              <a:rPr lang="en-US" sz="2400" dirty="0">
                <a:solidFill>
                  <a:srgbClr val="FF0000"/>
                </a:solidFill>
              </a:rPr>
              <a:t>. </a:t>
            </a:r>
            <a:r>
              <a:rPr lang="en-US" sz="2400" dirty="0">
                <a:solidFill>
                  <a:srgbClr val="00B0F0"/>
                </a:solidFill>
              </a:rPr>
              <a:t>It has now proven itself in many areas</a:t>
            </a:r>
            <a:r>
              <a:rPr lang="en-US" sz="2400" dirty="0">
                <a:solidFill>
                  <a:srgbClr val="FF0000"/>
                </a:solidFill>
              </a:rPr>
              <a:t>,</a:t>
            </a:r>
            <a:r>
              <a:rPr lang="en-US" sz="2400" dirty="0">
                <a:solidFill>
                  <a:srgbClr val="00B0F0"/>
                </a:solidFill>
              </a:rPr>
              <a:t> including artificial intelligence.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BFDCBD1-6862-CFDB-E51B-0EDF5FC08BEA}"/>
              </a:ext>
            </a:extLst>
          </p:cNvPr>
          <p:cNvGrpSpPr/>
          <p:nvPr/>
        </p:nvGrpSpPr>
        <p:grpSpPr>
          <a:xfrm>
            <a:off x="10092612" y="1502229"/>
            <a:ext cx="2099388" cy="2621902"/>
            <a:chOff x="10170367" y="3452327"/>
            <a:chExt cx="2099388" cy="262190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BEE2E6B-4F2E-E382-CF21-5FA244D88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24343" y="3452327"/>
              <a:ext cx="1967657" cy="2621902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5BD0787-C265-ACBC-FD05-DB3955EECB2D}"/>
                </a:ext>
              </a:extLst>
            </p:cNvPr>
            <p:cNvSpPr txBox="1"/>
            <p:nvPr/>
          </p:nvSpPr>
          <p:spPr>
            <a:xfrm>
              <a:off x="10170367" y="3538153"/>
              <a:ext cx="209938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Guido Van Rossum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F8164AE-5A5B-1862-8A1C-0E8C45FD5A4E}"/>
              </a:ext>
            </a:extLst>
          </p:cNvPr>
          <p:cNvSpPr txBox="1"/>
          <p:nvPr/>
        </p:nvSpPr>
        <p:spPr>
          <a:xfrm>
            <a:off x="0" y="2101048"/>
            <a:ext cx="100863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FFFF00"/>
                </a:solidFill>
              </a:rPr>
              <a:t>Origin of the name: The name Python is taken from the British comedy group Monty Python, because Guido Van Rossum was a fan of the show. That</a:t>
            </a:r>
            <a:r>
              <a:rPr lang="en-US" sz="2400" dirty="0">
                <a:solidFill>
                  <a:srgbClr val="FF0000"/>
                </a:solidFill>
              </a:rPr>
              <a:t>'</a:t>
            </a:r>
            <a:r>
              <a:rPr lang="en-US" sz="2400" dirty="0">
                <a:solidFill>
                  <a:srgbClr val="FFFF00"/>
                </a:solidFill>
              </a:rPr>
              <a:t>s why he decided to name his show Python. Of course, later, the unofficial symbol of Python became two pythons snake</a:t>
            </a:r>
            <a:r>
              <a:rPr lang="en-US" sz="2400" dirty="0">
                <a:solidFill>
                  <a:srgbClr val="FF0000"/>
                </a:solidFill>
              </a:rPr>
              <a:t>,</a:t>
            </a:r>
            <a:r>
              <a:rPr lang="en-US" sz="2400" dirty="0">
                <a:solidFill>
                  <a:srgbClr val="FFFF00"/>
                </a:solidFill>
              </a:rPr>
              <a:t> one yellow and the other blue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DF47F48-505A-FB7F-2852-BABF41A3CE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92" t="5737" r="3655" b="4769"/>
          <a:stretch>
            <a:fillRect/>
          </a:stretch>
        </p:blipFill>
        <p:spPr>
          <a:xfrm>
            <a:off x="0" y="3946849"/>
            <a:ext cx="4301412" cy="29111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4D73D8-B795-94B4-42E6-DDC1F0E86E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8257" y="3946849"/>
            <a:ext cx="3177682" cy="30170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B097BC-FD89-6FEC-9E6C-B7E6F33F68C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5485" t="15485" r="13648" b="15223"/>
          <a:stretch>
            <a:fillRect/>
          </a:stretch>
        </p:blipFill>
        <p:spPr>
          <a:xfrm>
            <a:off x="7686391" y="4394718"/>
            <a:ext cx="2519265" cy="246328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6D9DA6E-85E7-4E19-6F02-624B6F928BCD}"/>
              </a:ext>
            </a:extLst>
          </p:cNvPr>
          <p:cNvGrpSpPr/>
          <p:nvPr/>
        </p:nvGrpSpPr>
        <p:grpSpPr>
          <a:xfrm>
            <a:off x="4512855" y="7101464"/>
            <a:ext cx="2806805" cy="1043998"/>
            <a:chOff x="1452785" y="3959912"/>
            <a:chExt cx="2806805" cy="1043998"/>
          </a:xfrm>
        </p:grpSpPr>
        <p:sp>
          <p:nvSpPr>
            <p:cNvPr id="19" name="Rectangle 36">
              <a:extLst>
                <a:ext uri="{FF2B5EF4-FFF2-40B4-BE49-F238E27FC236}">
                  <a16:creationId xmlns:a16="http://schemas.microsoft.com/office/drawing/2014/main" id="{2622B5B8-EA58-C26C-E6C1-58C7E27159C5}"/>
                </a:ext>
              </a:extLst>
            </p:cNvPr>
            <p:cNvSpPr/>
            <p:nvPr/>
          </p:nvSpPr>
          <p:spPr>
            <a:xfrm rot="18915054">
              <a:off x="1452785" y="4738052"/>
              <a:ext cx="2806805" cy="265858"/>
            </a:xfrm>
            <a:custGeom>
              <a:avLst/>
              <a:gdLst>
                <a:gd name="connsiteX0" fmla="*/ 0 w 4814596"/>
                <a:gd name="connsiteY0" fmla="*/ 0 h 242596"/>
                <a:gd name="connsiteX1" fmla="*/ 4814596 w 4814596"/>
                <a:gd name="connsiteY1" fmla="*/ 0 h 242596"/>
                <a:gd name="connsiteX2" fmla="*/ 4814596 w 4814596"/>
                <a:gd name="connsiteY2" fmla="*/ 242596 h 242596"/>
                <a:gd name="connsiteX3" fmla="*/ 0 w 4814596"/>
                <a:gd name="connsiteY3" fmla="*/ 242596 h 242596"/>
                <a:gd name="connsiteX4" fmla="*/ 0 w 4814596"/>
                <a:gd name="connsiteY4" fmla="*/ 0 h 242596"/>
                <a:gd name="connsiteX0" fmla="*/ 0 w 5990253"/>
                <a:gd name="connsiteY0" fmla="*/ 158620 h 242596"/>
                <a:gd name="connsiteX1" fmla="*/ 5990253 w 5990253"/>
                <a:gd name="connsiteY1" fmla="*/ 0 h 242596"/>
                <a:gd name="connsiteX2" fmla="*/ 5990253 w 5990253"/>
                <a:gd name="connsiteY2" fmla="*/ 242596 h 242596"/>
                <a:gd name="connsiteX3" fmla="*/ 1175657 w 5990253"/>
                <a:gd name="connsiteY3" fmla="*/ 242596 h 242596"/>
                <a:gd name="connsiteX4" fmla="*/ 0 w 5990253"/>
                <a:gd name="connsiteY4" fmla="*/ 158620 h 242596"/>
                <a:gd name="connsiteX0" fmla="*/ 1013 w 5991266"/>
                <a:gd name="connsiteY0" fmla="*/ 181882 h 265858"/>
                <a:gd name="connsiteX1" fmla="*/ 5991266 w 5991266"/>
                <a:gd name="connsiteY1" fmla="*/ 23262 h 265858"/>
                <a:gd name="connsiteX2" fmla="*/ 5991266 w 5991266"/>
                <a:gd name="connsiteY2" fmla="*/ 265858 h 265858"/>
                <a:gd name="connsiteX3" fmla="*/ 1176670 w 5991266"/>
                <a:gd name="connsiteY3" fmla="*/ 265858 h 265858"/>
                <a:gd name="connsiteX4" fmla="*/ 1013 w 5991266"/>
                <a:gd name="connsiteY4" fmla="*/ 181882 h 265858"/>
                <a:gd name="connsiteX0" fmla="*/ 1013 w 6218894"/>
                <a:gd name="connsiteY0" fmla="*/ 181882 h 265858"/>
                <a:gd name="connsiteX1" fmla="*/ 5991266 w 6218894"/>
                <a:gd name="connsiteY1" fmla="*/ 23262 h 265858"/>
                <a:gd name="connsiteX2" fmla="*/ 5991266 w 6218894"/>
                <a:gd name="connsiteY2" fmla="*/ 265858 h 265858"/>
                <a:gd name="connsiteX3" fmla="*/ 1176670 w 6218894"/>
                <a:gd name="connsiteY3" fmla="*/ 265858 h 265858"/>
                <a:gd name="connsiteX4" fmla="*/ 1013 w 6218894"/>
                <a:gd name="connsiteY4" fmla="*/ 181882 h 265858"/>
                <a:gd name="connsiteX0" fmla="*/ 1013 w 6295985"/>
                <a:gd name="connsiteY0" fmla="*/ 181882 h 265858"/>
                <a:gd name="connsiteX1" fmla="*/ 5991266 w 6295985"/>
                <a:gd name="connsiteY1" fmla="*/ 23262 h 265858"/>
                <a:gd name="connsiteX2" fmla="*/ 5991266 w 6295985"/>
                <a:gd name="connsiteY2" fmla="*/ 265858 h 265858"/>
                <a:gd name="connsiteX3" fmla="*/ 1176670 w 6295985"/>
                <a:gd name="connsiteY3" fmla="*/ 265858 h 265858"/>
                <a:gd name="connsiteX4" fmla="*/ 1013 w 6295985"/>
                <a:gd name="connsiteY4" fmla="*/ 181882 h 265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95985" h="265858">
                  <a:moveTo>
                    <a:pt x="1013" y="181882"/>
                  </a:moveTo>
                  <a:cubicBezTo>
                    <a:pt x="-73632" y="-141579"/>
                    <a:pt x="3994515" y="76135"/>
                    <a:pt x="5991266" y="23262"/>
                  </a:cubicBezTo>
                  <a:cubicBezTo>
                    <a:pt x="6503430" y="234041"/>
                    <a:pt x="6276079" y="242455"/>
                    <a:pt x="5991266" y="265858"/>
                  </a:cubicBezTo>
                  <a:lnTo>
                    <a:pt x="1176670" y="265858"/>
                  </a:lnTo>
                  <a:lnTo>
                    <a:pt x="1013" y="18188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52F262F-FEAC-B8F5-C172-64F4C4755DB8}"/>
                </a:ext>
              </a:extLst>
            </p:cNvPr>
            <p:cNvSpPr/>
            <p:nvPr/>
          </p:nvSpPr>
          <p:spPr>
            <a:xfrm>
              <a:off x="3653868" y="3959912"/>
              <a:ext cx="48519" cy="48519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E5A12E1-F348-4D67-87DF-044EE092E0F4}"/>
              </a:ext>
            </a:extLst>
          </p:cNvPr>
          <p:cNvGrpSpPr/>
          <p:nvPr/>
        </p:nvGrpSpPr>
        <p:grpSpPr>
          <a:xfrm rot="16573267" flipH="1">
            <a:off x="13874365" y="-1572201"/>
            <a:ext cx="2806805" cy="1043998"/>
            <a:chOff x="1452785" y="3959912"/>
            <a:chExt cx="2806805" cy="1043998"/>
          </a:xfrm>
          <a:solidFill>
            <a:srgbClr val="FFFF00"/>
          </a:solidFill>
        </p:grpSpPr>
        <p:sp>
          <p:nvSpPr>
            <p:cNvPr id="25" name="Rectangle 36">
              <a:extLst>
                <a:ext uri="{FF2B5EF4-FFF2-40B4-BE49-F238E27FC236}">
                  <a16:creationId xmlns:a16="http://schemas.microsoft.com/office/drawing/2014/main" id="{46EA584B-A547-99D4-BD6E-4EBE8ED0AC5E}"/>
                </a:ext>
              </a:extLst>
            </p:cNvPr>
            <p:cNvSpPr/>
            <p:nvPr/>
          </p:nvSpPr>
          <p:spPr>
            <a:xfrm rot="18915054">
              <a:off x="1452785" y="4738052"/>
              <a:ext cx="2806805" cy="265858"/>
            </a:xfrm>
            <a:custGeom>
              <a:avLst/>
              <a:gdLst>
                <a:gd name="connsiteX0" fmla="*/ 0 w 4814596"/>
                <a:gd name="connsiteY0" fmla="*/ 0 h 242596"/>
                <a:gd name="connsiteX1" fmla="*/ 4814596 w 4814596"/>
                <a:gd name="connsiteY1" fmla="*/ 0 h 242596"/>
                <a:gd name="connsiteX2" fmla="*/ 4814596 w 4814596"/>
                <a:gd name="connsiteY2" fmla="*/ 242596 h 242596"/>
                <a:gd name="connsiteX3" fmla="*/ 0 w 4814596"/>
                <a:gd name="connsiteY3" fmla="*/ 242596 h 242596"/>
                <a:gd name="connsiteX4" fmla="*/ 0 w 4814596"/>
                <a:gd name="connsiteY4" fmla="*/ 0 h 242596"/>
                <a:gd name="connsiteX0" fmla="*/ 0 w 5990253"/>
                <a:gd name="connsiteY0" fmla="*/ 158620 h 242596"/>
                <a:gd name="connsiteX1" fmla="*/ 5990253 w 5990253"/>
                <a:gd name="connsiteY1" fmla="*/ 0 h 242596"/>
                <a:gd name="connsiteX2" fmla="*/ 5990253 w 5990253"/>
                <a:gd name="connsiteY2" fmla="*/ 242596 h 242596"/>
                <a:gd name="connsiteX3" fmla="*/ 1175657 w 5990253"/>
                <a:gd name="connsiteY3" fmla="*/ 242596 h 242596"/>
                <a:gd name="connsiteX4" fmla="*/ 0 w 5990253"/>
                <a:gd name="connsiteY4" fmla="*/ 158620 h 242596"/>
                <a:gd name="connsiteX0" fmla="*/ 1013 w 5991266"/>
                <a:gd name="connsiteY0" fmla="*/ 181882 h 265858"/>
                <a:gd name="connsiteX1" fmla="*/ 5991266 w 5991266"/>
                <a:gd name="connsiteY1" fmla="*/ 23262 h 265858"/>
                <a:gd name="connsiteX2" fmla="*/ 5991266 w 5991266"/>
                <a:gd name="connsiteY2" fmla="*/ 265858 h 265858"/>
                <a:gd name="connsiteX3" fmla="*/ 1176670 w 5991266"/>
                <a:gd name="connsiteY3" fmla="*/ 265858 h 265858"/>
                <a:gd name="connsiteX4" fmla="*/ 1013 w 5991266"/>
                <a:gd name="connsiteY4" fmla="*/ 181882 h 265858"/>
                <a:gd name="connsiteX0" fmla="*/ 1013 w 6218894"/>
                <a:gd name="connsiteY0" fmla="*/ 181882 h 265858"/>
                <a:gd name="connsiteX1" fmla="*/ 5991266 w 6218894"/>
                <a:gd name="connsiteY1" fmla="*/ 23262 h 265858"/>
                <a:gd name="connsiteX2" fmla="*/ 5991266 w 6218894"/>
                <a:gd name="connsiteY2" fmla="*/ 265858 h 265858"/>
                <a:gd name="connsiteX3" fmla="*/ 1176670 w 6218894"/>
                <a:gd name="connsiteY3" fmla="*/ 265858 h 265858"/>
                <a:gd name="connsiteX4" fmla="*/ 1013 w 6218894"/>
                <a:gd name="connsiteY4" fmla="*/ 181882 h 265858"/>
                <a:gd name="connsiteX0" fmla="*/ 1013 w 6295985"/>
                <a:gd name="connsiteY0" fmla="*/ 181882 h 265858"/>
                <a:gd name="connsiteX1" fmla="*/ 5991266 w 6295985"/>
                <a:gd name="connsiteY1" fmla="*/ 23262 h 265858"/>
                <a:gd name="connsiteX2" fmla="*/ 5991266 w 6295985"/>
                <a:gd name="connsiteY2" fmla="*/ 265858 h 265858"/>
                <a:gd name="connsiteX3" fmla="*/ 1176670 w 6295985"/>
                <a:gd name="connsiteY3" fmla="*/ 265858 h 265858"/>
                <a:gd name="connsiteX4" fmla="*/ 1013 w 6295985"/>
                <a:gd name="connsiteY4" fmla="*/ 181882 h 265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95985" h="265858">
                  <a:moveTo>
                    <a:pt x="1013" y="181882"/>
                  </a:moveTo>
                  <a:cubicBezTo>
                    <a:pt x="-73632" y="-141579"/>
                    <a:pt x="3994515" y="76135"/>
                    <a:pt x="5991266" y="23262"/>
                  </a:cubicBezTo>
                  <a:cubicBezTo>
                    <a:pt x="6503430" y="234041"/>
                    <a:pt x="6276079" y="242455"/>
                    <a:pt x="5991266" y="265858"/>
                  </a:cubicBezTo>
                  <a:lnTo>
                    <a:pt x="1176670" y="265858"/>
                  </a:lnTo>
                  <a:lnTo>
                    <a:pt x="1013" y="18188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1BAB55A-DFB4-433A-D9F7-08620A6669C1}"/>
                </a:ext>
              </a:extLst>
            </p:cNvPr>
            <p:cNvSpPr/>
            <p:nvPr/>
          </p:nvSpPr>
          <p:spPr>
            <a:xfrm>
              <a:off x="3653868" y="3959912"/>
              <a:ext cx="48519" cy="4851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61507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2" name="voltage.wav"/>
          </p:stSnd>
        </p:sndAc>
      </p:transition>
    </mc:Choice>
    <mc:Fallback>
      <p:transition spd="slow">
        <p:random/>
        <p:sndAc>
          <p:stSnd>
            <p:snd r:embed="rId2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-0.51719 0.9861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59" y="4930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3.54167E-6 -4.07407E-6 L 0.21419 -0.37754 " pathEditMode="relative" rAng="0" ptsTypes="AA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03" y="-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BC86B-0004-3FA9-2BEC-FB686071D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Blank 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AB5B0002-2F4D-10FC-F0B7-9A64814DC6ED}"/>
              </a:ext>
            </a:extLst>
          </p:cNvPr>
          <p:cNvSpPr/>
          <p:nvPr/>
        </p:nvSpPr>
        <p:spPr>
          <a:xfrm>
            <a:off x="0" y="0"/>
            <a:ext cx="1737360" cy="6858000"/>
          </a:xfrm>
          <a:prstGeom prst="actionButtonBlank">
            <a:avLst/>
          </a:prstGeom>
          <a:solidFill>
            <a:srgbClr val="7030A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Codes without libraries</a:t>
            </a:r>
          </a:p>
        </p:txBody>
      </p:sp>
      <p:sp>
        <p:nvSpPr>
          <p:cNvPr id="5" name="Action Button: Blank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649F5A77-3C49-C20D-C8DE-8A6F706BC9C3}"/>
              </a:ext>
            </a:extLst>
          </p:cNvPr>
          <p:cNvSpPr/>
          <p:nvPr/>
        </p:nvSpPr>
        <p:spPr>
          <a:xfrm>
            <a:off x="1730451" y="0"/>
            <a:ext cx="1737360" cy="6858000"/>
          </a:xfrm>
          <a:prstGeom prst="actionButtonBlank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scipy</a:t>
            </a:r>
            <a:r>
              <a:rPr lang="en-US" sz="5400" dirty="0">
                <a:solidFill>
                  <a:srgbClr val="008000"/>
                </a:solidFill>
              </a:rPr>
              <a:t> </a:t>
            </a:r>
            <a:r>
              <a:rPr lang="en-US" sz="5400" dirty="0">
                <a:solidFill>
                  <a:srgbClr val="FF0000"/>
                </a:solidFill>
              </a:rPr>
              <a:t>and</a:t>
            </a:r>
            <a:r>
              <a:rPr lang="en-US" sz="5400" dirty="0">
                <a:solidFill>
                  <a:srgbClr val="008000"/>
                </a:solidFill>
              </a:rPr>
              <a:t> </a:t>
            </a:r>
            <a:r>
              <a:rPr lang="en-US" sz="5400" dirty="0">
                <a:solidFill>
                  <a:schemeClr val="bg1"/>
                </a:solidFill>
              </a:rPr>
              <a:t>numpy </a:t>
            </a:r>
            <a:r>
              <a:rPr lang="en-US" sz="5400" dirty="0">
                <a:solidFill>
                  <a:srgbClr val="FF0000"/>
                </a:solidFill>
              </a:rPr>
              <a:t>and</a:t>
            </a:r>
            <a:r>
              <a:rPr lang="en-US" sz="5400" dirty="0">
                <a:solidFill>
                  <a:schemeClr val="bg1"/>
                </a:solidFill>
              </a:rPr>
              <a:t> math Library</a:t>
            </a:r>
          </a:p>
        </p:txBody>
      </p:sp>
      <p:sp>
        <p:nvSpPr>
          <p:cNvPr id="6" name="Action Button: Blank 5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FCCCCE0-3C85-6489-FFF1-2CC30969D94F}"/>
              </a:ext>
            </a:extLst>
          </p:cNvPr>
          <p:cNvSpPr/>
          <p:nvPr/>
        </p:nvSpPr>
        <p:spPr>
          <a:xfrm>
            <a:off x="3488718" y="0"/>
            <a:ext cx="1737360" cy="6858000"/>
          </a:xfrm>
          <a:prstGeom prst="actionButtonBlank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pandas Library</a:t>
            </a:r>
          </a:p>
        </p:txBody>
      </p:sp>
      <p:sp>
        <p:nvSpPr>
          <p:cNvPr id="7" name="Action Button: Blank 6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78100A1D-C85D-2817-CE8E-847C02600148}"/>
              </a:ext>
            </a:extLst>
          </p:cNvPr>
          <p:cNvSpPr/>
          <p:nvPr/>
        </p:nvSpPr>
        <p:spPr>
          <a:xfrm>
            <a:off x="5182591" y="0"/>
            <a:ext cx="1737360" cy="6858000"/>
          </a:xfrm>
          <a:prstGeom prst="actionButtonBlank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rtl="1"/>
            <a:r>
              <a:rPr lang="en-US" sz="3600" dirty="0">
                <a:solidFill>
                  <a:schemeClr val="bg1"/>
                </a:solidFill>
              </a:rPr>
              <a:t>SEABORN</a:t>
            </a:r>
            <a:r>
              <a:rPr lang="en-US" sz="3600" dirty="0">
                <a:solidFill>
                  <a:srgbClr val="008000"/>
                </a:solidFill>
              </a:rPr>
              <a:t> </a:t>
            </a:r>
            <a:r>
              <a:rPr lang="en-US" sz="3600" dirty="0">
                <a:solidFill>
                  <a:srgbClr val="FF0000"/>
                </a:solidFill>
              </a:rPr>
              <a:t>and </a:t>
            </a:r>
            <a:r>
              <a:rPr lang="en-US" sz="3600" dirty="0">
                <a:solidFill>
                  <a:schemeClr val="bg1"/>
                </a:solidFill>
              </a:rPr>
              <a:t>MATPLOTLIB Library</a:t>
            </a:r>
          </a:p>
        </p:txBody>
      </p:sp>
      <p:sp>
        <p:nvSpPr>
          <p:cNvPr id="8" name="Action Button: Blank 7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D1458259-A90A-DC84-7254-7B4DC0AE5CE8}"/>
              </a:ext>
            </a:extLst>
          </p:cNvPr>
          <p:cNvSpPr/>
          <p:nvPr/>
        </p:nvSpPr>
        <p:spPr>
          <a:xfrm>
            <a:off x="6948878" y="0"/>
            <a:ext cx="1737360" cy="6858000"/>
          </a:xfrm>
          <a:prstGeom prst="actionButtonBlank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rtl="1"/>
            <a:r>
              <a:rPr lang="en-US" sz="5400" dirty="0">
                <a:solidFill>
                  <a:schemeClr val="bg1"/>
                </a:solidFill>
              </a:rPr>
              <a:t>Library</a:t>
            </a:r>
            <a:r>
              <a:rPr lang="fa-IR" sz="5400" dirty="0">
                <a:solidFill>
                  <a:schemeClr val="bg1"/>
                </a:solidFill>
              </a:rPr>
              <a:t> </a:t>
            </a:r>
            <a:r>
              <a:rPr lang="en-US" sz="5400" dirty="0">
                <a:solidFill>
                  <a:schemeClr val="bg1"/>
                </a:solidFill>
              </a:rPr>
              <a:t>SCIKIT</a:t>
            </a:r>
            <a:r>
              <a:rPr lang="en-US" sz="5400" dirty="0">
                <a:solidFill>
                  <a:srgbClr val="FF0000"/>
                </a:solidFill>
              </a:rPr>
              <a:t>-</a:t>
            </a:r>
            <a:r>
              <a:rPr lang="en-US" sz="5400" dirty="0">
                <a:solidFill>
                  <a:schemeClr val="bg1"/>
                </a:solidFill>
              </a:rPr>
              <a:t>LEARN</a:t>
            </a:r>
          </a:p>
        </p:txBody>
      </p:sp>
      <p:sp>
        <p:nvSpPr>
          <p:cNvPr id="9" name="Action Button: Blank 8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F191CE09-06BF-AE11-6BD1-0F342A12CE0E}"/>
              </a:ext>
            </a:extLst>
          </p:cNvPr>
          <p:cNvSpPr/>
          <p:nvPr/>
        </p:nvSpPr>
        <p:spPr>
          <a:xfrm>
            <a:off x="8697618" y="0"/>
            <a:ext cx="1737360" cy="6858000"/>
          </a:xfrm>
          <a:prstGeom prst="actionButtonBlank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rtl="1"/>
            <a:r>
              <a:rPr lang="en-US" sz="6600" dirty="0">
                <a:solidFill>
                  <a:schemeClr val="bg1"/>
                </a:solidFill>
              </a:rPr>
              <a:t>Library</a:t>
            </a:r>
            <a:r>
              <a:rPr lang="fa-IR" sz="6600" dirty="0">
                <a:solidFill>
                  <a:schemeClr val="bg1"/>
                </a:solidFill>
              </a:rPr>
              <a:t> </a:t>
            </a:r>
            <a:r>
              <a:rPr lang="en-US" sz="6600" dirty="0">
                <a:solidFill>
                  <a:schemeClr val="bg1"/>
                </a:solidFill>
              </a:rPr>
              <a:t>PYTROUCH</a:t>
            </a:r>
          </a:p>
        </p:txBody>
      </p:sp>
      <p:sp>
        <p:nvSpPr>
          <p:cNvPr id="12" name="Action Button: Blank 11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8899573C-945D-41D9-8489-10646FB5B4CB}"/>
              </a:ext>
            </a:extLst>
          </p:cNvPr>
          <p:cNvSpPr/>
          <p:nvPr/>
        </p:nvSpPr>
        <p:spPr>
          <a:xfrm>
            <a:off x="10454640" y="0"/>
            <a:ext cx="1737360" cy="6858000"/>
          </a:xfrm>
          <a:prstGeom prst="actionButtonBlank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rtl="1"/>
            <a:r>
              <a:rPr lang="en-US" sz="7200" dirty="0">
                <a:solidFill>
                  <a:schemeClr val="bg1"/>
                </a:solidFill>
              </a:rPr>
              <a:t>Library</a:t>
            </a:r>
            <a:r>
              <a:rPr lang="fa-IR" sz="7200" dirty="0">
                <a:solidFill>
                  <a:schemeClr val="bg1"/>
                </a:solidFill>
              </a:rPr>
              <a:t> </a:t>
            </a:r>
            <a:r>
              <a:rPr lang="en-US" sz="7200" dirty="0">
                <a:solidFill>
                  <a:schemeClr val="bg1"/>
                </a:solidFill>
              </a:rPr>
              <a:t>FASTAPI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EBB2DD7-024A-8D46-76ED-A4981996C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1780" y="0"/>
            <a:ext cx="8534400" cy="1506537"/>
          </a:xfrm>
        </p:spPr>
        <p:txBody>
          <a:bodyPr>
            <a:normAutofit/>
          </a:bodyPr>
          <a:lstStyle/>
          <a:p>
            <a:r>
              <a:rPr lang="en-US" sz="8800" dirty="0">
                <a:solidFill>
                  <a:srgbClr val="008000"/>
                </a:solidFill>
              </a:rPr>
              <a:t>Python libraries</a:t>
            </a:r>
            <a:r>
              <a:rPr lang="en-US" sz="8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F3EF6265-71FC-524D-F40D-7A868B037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6120" y="5761355"/>
            <a:ext cx="1142245" cy="669925"/>
          </a:xfrm>
        </p:spPr>
        <p:txBody>
          <a:bodyPr/>
          <a:lstStyle/>
          <a:p>
            <a:fld id="{F35E055A-8C87-4968-8F9A-02A0AFA2F2DC}" type="slidenum">
              <a:rPr lang="en-US" smtClean="0">
                <a:solidFill>
                  <a:schemeClr val="bg1"/>
                </a:solidFill>
              </a:rPr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673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2" name="voltage.wav"/>
          </p:stSnd>
        </p:sndAc>
      </p:transition>
    </mc:Choice>
    <mc:Fallback>
      <p:transition spd="slow">
        <p:random/>
        <p:sndAc>
          <p:stSnd>
            <p:snd r:embed="rId2" name="voltage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2D182-3ABD-0124-B6EE-A85E59603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07067"/>
          </a:xfrm>
        </p:spPr>
        <p:txBody>
          <a:bodyPr>
            <a:noAutofit/>
          </a:bodyPr>
          <a:lstStyle/>
          <a:p>
            <a:r>
              <a:rPr lang="en-US" sz="6600" dirty="0">
                <a:solidFill>
                  <a:srgbClr val="00B050"/>
                </a:solidFill>
              </a:rPr>
              <a:t>Return to language selection page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41468-0B27-6929-E836-3B14192A7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055A-8C87-4968-8F9A-02A0AFA2F2DC}" type="slidenum">
              <a:rPr lang="en-US" smtClean="0">
                <a:solidFill>
                  <a:schemeClr val="tx1"/>
                </a:solidFill>
              </a:rPr>
              <a:t>6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Action Button: Blank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C66D655-870B-7A4F-361C-E0A495A6C28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actionButtonBlank">
            <a:avLst/>
          </a:prstGeom>
          <a:solidFill>
            <a:srgbClr val="008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solidFill>
                  <a:schemeClr val="bg1"/>
                </a:solidFill>
              </a:rPr>
              <a:t>Return to language selection page</a:t>
            </a:r>
          </a:p>
        </p:txBody>
      </p:sp>
    </p:spTree>
    <p:extLst>
      <p:ext uri="{BB962C8B-B14F-4D97-AF65-F5344CB8AC3E}">
        <p14:creationId xmlns:p14="http://schemas.microsoft.com/office/powerpoint/2010/main" val="3198333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2" name="voltage.wav"/>
          </p:stSnd>
        </p:sndAc>
      </p:transition>
    </mc:Choice>
    <mc:Fallback>
      <p:transition spd="slow">
        <p:random/>
        <p:sndAc>
          <p:stSnd>
            <p:snd r:embed="rId2" name="voltage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1F56A-61AC-306D-C5DC-0A33E62BE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DAEFF-B78A-C4F8-0BA1-396F80E34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07067"/>
          </a:xfrm>
        </p:spPr>
        <p:txBody>
          <a:bodyPr>
            <a:normAutofit/>
          </a:bodyPr>
          <a:lstStyle/>
          <a:p>
            <a:pPr rtl="1"/>
            <a:r>
              <a:rPr lang="en-US" sz="8000" dirty="0">
                <a:solidFill>
                  <a:srgbClr val="008000"/>
                </a:solidFill>
              </a:rPr>
              <a:t>Codes without libraries</a:t>
            </a:r>
            <a:r>
              <a:rPr lang="en-US" sz="80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EFE57-8F63-89BA-D26F-3ED876A3E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055A-8C87-4968-8F9A-02A0AFA2F2DC}" type="slidenum">
              <a:rPr lang="en-US" smtClean="0">
                <a:solidFill>
                  <a:schemeClr val="tx1"/>
                </a:solidFill>
              </a:rPr>
              <a:t>7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Action Button: Blank 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0C77294C-CB9A-036A-78F1-7E742D96A905}"/>
              </a:ext>
            </a:extLst>
          </p:cNvPr>
          <p:cNvSpPr/>
          <p:nvPr/>
        </p:nvSpPr>
        <p:spPr>
          <a:xfrm>
            <a:off x="10271760" y="0"/>
            <a:ext cx="1920240" cy="1097280"/>
          </a:xfrm>
          <a:prstGeom prst="actionButtonBlank">
            <a:avLst/>
          </a:prstGeom>
          <a:solidFill>
            <a:srgbClr val="008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Return to library list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A8E265-8731-C128-F62E-800967696C63}"/>
              </a:ext>
            </a:extLst>
          </p:cNvPr>
          <p:cNvSpPr txBox="1"/>
          <p:nvPr/>
        </p:nvSpPr>
        <p:spPr>
          <a:xfrm>
            <a:off x="0" y="1045029"/>
            <a:ext cx="793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abs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971272-63A5-1064-9034-F4F7FFB63E8F}"/>
              </a:ext>
            </a:extLst>
          </p:cNvPr>
          <p:cNvSpPr txBox="1"/>
          <p:nvPr/>
        </p:nvSpPr>
        <p:spPr>
          <a:xfrm>
            <a:off x="0" y="1300066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all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A12E67-BEE9-8766-7687-7E0F92582E40}"/>
              </a:ext>
            </a:extLst>
          </p:cNvPr>
          <p:cNvSpPr txBox="1"/>
          <p:nvPr/>
        </p:nvSpPr>
        <p:spPr>
          <a:xfrm>
            <a:off x="0" y="1536441"/>
            <a:ext cx="822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any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C8D00E-16D0-F598-612C-836A2BA75D4A}"/>
              </a:ext>
            </a:extLst>
          </p:cNvPr>
          <p:cNvSpPr txBox="1"/>
          <p:nvPr/>
        </p:nvSpPr>
        <p:spPr>
          <a:xfrm>
            <a:off x="0" y="1791478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ascii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E3080E-3092-9A6D-1D24-CEC59F78540C}"/>
              </a:ext>
            </a:extLst>
          </p:cNvPr>
          <p:cNvSpPr txBox="1"/>
          <p:nvPr/>
        </p:nvSpPr>
        <p:spPr>
          <a:xfrm>
            <a:off x="0" y="2037184"/>
            <a:ext cx="795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bin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E26BC1-2679-22C5-6904-004489B774E2}"/>
              </a:ext>
            </a:extLst>
          </p:cNvPr>
          <p:cNvSpPr txBox="1"/>
          <p:nvPr/>
        </p:nvSpPr>
        <p:spPr>
          <a:xfrm>
            <a:off x="0" y="2273560"/>
            <a:ext cx="891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bool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BD1416-D040-1300-2C7C-EFADAFB17FCE}"/>
              </a:ext>
            </a:extLst>
          </p:cNvPr>
          <p:cNvSpPr txBox="1"/>
          <p:nvPr/>
        </p:nvSpPr>
        <p:spPr>
          <a:xfrm>
            <a:off x="0" y="2519266"/>
            <a:ext cx="1317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bytearray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EF7C4C-12A2-F860-0C19-271E33F4F2FC}"/>
              </a:ext>
            </a:extLst>
          </p:cNvPr>
          <p:cNvSpPr txBox="1"/>
          <p:nvPr/>
        </p:nvSpPr>
        <p:spPr>
          <a:xfrm>
            <a:off x="0" y="2761861"/>
            <a:ext cx="957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bytes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643EAC-0714-9872-7A2D-967A30C5240C}"/>
              </a:ext>
            </a:extLst>
          </p:cNvPr>
          <p:cNvSpPr txBox="1"/>
          <p:nvPr/>
        </p:nvSpPr>
        <p:spPr>
          <a:xfrm>
            <a:off x="0" y="3035557"/>
            <a:ext cx="1151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callable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332D5C-3B8E-6C96-980A-8BF73AC4C07A}"/>
              </a:ext>
            </a:extLst>
          </p:cNvPr>
          <p:cNvSpPr txBox="1"/>
          <p:nvPr/>
        </p:nvSpPr>
        <p:spPr>
          <a:xfrm>
            <a:off x="0" y="3262602"/>
            <a:ext cx="793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chr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EB11E1-7FF3-0C7A-1910-874F69ECC268}"/>
              </a:ext>
            </a:extLst>
          </p:cNvPr>
          <p:cNvSpPr txBox="1"/>
          <p:nvPr/>
        </p:nvSpPr>
        <p:spPr>
          <a:xfrm>
            <a:off x="0" y="3498978"/>
            <a:ext cx="1560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complex</a:t>
            </a:r>
            <a:r>
              <a:rPr lang="en-US" sz="2400" dirty="0">
                <a:solidFill>
                  <a:srgbClr val="FF0000"/>
                </a:solidFill>
              </a:rPr>
              <a:t>(… , …)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DFF37B-B2FD-DCDE-AC1C-E725298DC106}"/>
              </a:ext>
            </a:extLst>
          </p:cNvPr>
          <p:cNvSpPr txBox="1"/>
          <p:nvPr/>
        </p:nvSpPr>
        <p:spPr>
          <a:xfrm>
            <a:off x="0" y="3763346"/>
            <a:ext cx="1435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delattr</a:t>
            </a:r>
            <a:r>
              <a:rPr lang="en-US" sz="2400" dirty="0">
                <a:solidFill>
                  <a:srgbClr val="FF0000"/>
                </a:solidFill>
              </a:rPr>
              <a:t> (… , …)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1541C8-E9D6-ED48-88F5-1BE349B663B6}"/>
              </a:ext>
            </a:extLst>
          </p:cNvPr>
          <p:cNvSpPr txBox="1"/>
          <p:nvPr/>
        </p:nvSpPr>
        <p:spPr>
          <a:xfrm>
            <a:off x="0" y="3981060"/>
            <a:ext cx="756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dir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0A276B-99B3-568E-C1FD-82BFB20F5041}"/>
              </a:ext>
            </a:extLst>
          </p:cNvPr>
          <p:cNvSpPr txBox="1"/>
          <p:nvPr/>
        </p:nvSpPr>
        <p:spPr>
          <a:xfrm>
            <a:off x="0" y="4432032"/>
            <a:ext cx="1426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enumerate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48244F-5106-9738-62FA-F38C79E8B4F2}"/>
              </a:ext>
            </a:extLst>
          </p:cNvPr>
          <p:cNvSpPr txBox="1"/>
          <p:nvPr/>
        </p:nvSpPr>
        <p:spPr>
          <a:xfrm>
            <a:off x="0" y="4640415"/>
            <a:ext cx="848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eval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19B2BD-E00B-D5FC-8D1D-DBC3C4C73384}"/>
              </a:ext>
            </a:extLst>
          </p:cNvPr>
          <p:cNvSpPr txBox="1"/>
          <p:nvPr/>
        </p:nvSpPr>
        <p:spPr>
          <a:xfrm>
            <a:off x="0" y="4876791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exec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FB44A5-D9C6-42C8-0A2A-EBC5A9C55104}"/>
              </a:ext>
            </a:extLst>
          </p:cNvPr>
          <p:cNvSpPr txBox="1"/>
          <p:nvPr/>
        </p:nvSpPr>
        <p:spPr>
          <a:xfrm>
            <a:off x="0" y="5131827"/>
            <a:ext cx="1284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filter</a:t>
            </a:r>
            <a:r>
              <a:rPr lang="en-US" sz="2400" dirty="0">
                <a:solidFill>
                  <a:srgbClr val="FF0000"/>
                </a:solidFill>
              </a:rPr>
              <a:t> (… , …)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83CD50-B89B-75A5-20A9-83594D6FE4E6}"/>
              </a:ext>
            </a:extLst>
          </p:cNvPr>
          <p:cNvSpPr txBox="1"/>
          <p:nvPr/>
        </p:nvSpPr>
        <p:spPr>
          <a:xfrm>
            <a:off x="0" y="5349542"/>
            <a:ext cx="896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float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57A828-DC32-A045-31FD-B35BF8A571D2}"/>
              </a:ext>
            </a:extLst>
          </p:cNvPr>
          <p:cNvSpPr txBox="1"/>
          <p:nvPr/>
        </p:nvSpPr>
        <p:spPr>
          <a:xfrm>
            <a:off x="0" y="5576587"/>
            <a:ext cx="1455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format</a:t>
            </a:r>
            <a:r>
              <a:rPr lang="en-US" sz="2400" dirty="0">
                <a:solidFill>
                  <a:srgbClr val="FF0000"/>
                </a:solidFill>
              </a:rPr>
              <a:t> (… , …)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996E3F-132A-C186-6D2C-49D050377EF4}"/>
              </a:ext>
            </a:extLst>
          </p:cNvPr>
          <p:cNvSpPr txBox="1"/>
          <p:nvPr/>
        </p:nvSpPr>
        <p:spPr>
          <a:xfrm>
            <a:off x="0" y="5766310"/>
            <a:ext cx="1438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getattr</a:t>
            </a:r>
            <a:r>
              <a:rPr lang="en-US" sz="2400" dirty="0">
                <a:solidFill>
                  <a:srgbClr val="FF0000"/>
                </a:solidFill>
              </a:rPr>
              <a:t> (… , …)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A1BF0AE-ECD0-3754-2124-A9C2EEA87DA4}"/>
              </a:ext>
            </a:extLst>
          </p:cNvPr>
          <p:cNvSpPr txBox="1"/>
          <p:nvPr/>
        </p:nvSpPr>
        <p:spPr>
          <a:xfrm>
            <a:off x="0" y="6004443"/>
            <a:ext cx="1465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hasattr</a:t>
            </a:r>
            <a:r>
              <a:rPr lang="en-US" sz="2400" dirty="0">
                <a:solidFill>
                  <a:srgbClr val="FF0000"/>
                </a:solidFill>
              </a:rPr>
              <a:t> (… , …)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2C81CB3-6850-5C94-7913-DFC18CF840C6}"/>
              </a:ext>
            </a:extLst>
          </p:cNvPr>
          <p:cNvSpPr txBox="1"/>
          <p:nvPr/>
        </p:nvSpPr>
        <p:spPr>
          <a:xfrm>
            <a:off x="0" y="6231488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hash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1E3851C-9AE5-1E39-B246-66203FDEC1DF}"/>
              </a:ext>
            </a:extLst>
          </p:cNvPr>
          <p:cNvSpPr txBox="1"/>
          <p:nvPr/>
        </p:nvSpPr>
        <p:spPr>
          <a:xfrm>
            <a:off x="0" y="6458532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help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3FF10C-66B7-CCD9-6883-1D5CDB8EAA72}"/>
              </a:ext>
            </a:extLst>
          </p:cNvPr>
          <p:cNvSpPr txBox="1"/>
          <p:nvPr/>
        </p:nvSpPr>
        <p:spPr>
          <a:xfrm>
            <a:off x="4049485" y="1087208"/>
            <a:ext cx="821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hex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1D837A-2AAA-4203-97BD-919234ECDC10}"/>
              </a:ext>
            </a:extLst>
          </p:cNvPr>
          <p:cNvSpPr txBox="1"/>
          <p:nvPr/>
        </p:nvSpPr>
        <p:spPr>
          <a:xfrm>
            <a:off x="4033935" y="1323588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id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3198C2-FCF5-A4E0-77A6-63F48B19A1F1}"/>
              </a:ext>
            </a:extLst>
          </p:cNvPr>
          <p:cNvSpPr txBox="1"/>
          <p:nvPr/>
        </p:nvSpPr>
        <p:spPr>
          <a:xfrm>
            <a:off x="4037045" y="1550633"/>
            <a:ext cx="978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input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4F040DC-3217-68EC-9D4F-61228A7A1727}"/>
              </a:ext>
            </a:extLst>
          </p:cNvPr>
          <p:cNvSpPr txBox="1"/>
          <p:nvPr/>
        </p:nvSpPr>
        <p:spPr>
          <a:xfrm>
            <a:off x="4329404" y="1805669"/>
            <a:ext cx="752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int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4033A89-E25C-33CB-3B28-FADC82CE2189}"/>
              </a:ext>
            </a:extLst>
          </p:cNvPr>
          <p:cNvSpPr txBox="1"/>
          <p:nvPr/>
        </p:nvSpPr>
        <p:spPr>
          <a:xfrm>
            <a:off x="4033934" y="2032714"/>
            <a:ext cx="1718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isinstance</a:t>
            </a:r>
            <a:r>
              <a:rPr lang="en-US" sz="2400" dirty="0">
                <a:solidFill>
                  <a:srgbClr val="FF0000"/>
                </a:solidFill>
              </a:rPr>
              <a:t> (… , …)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890D6E8-C172-716D-CB69-3D8DB2CC7118}"/>
              </a:ext>
            </a:extLst>
          </p:cNvPr>
          <p:cNvSpPr txBox="1"/>
          <p:nvPr/>
        </p:nvSpPr>
        <p:spPr>
          <a:xfrm>
            <a:off x="4027713" y="2259759"/>
            <a:ext cx="1705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issubclass</a:t>
            </a:r>
            <a:r>
              <a:rPr lang="en-US" sz="2400" dirty="0">
                <a:solidFill>
                  <a:srgbClr val="FF0000"/>
                </a:solidFill>
              </a:rPr>
              <a:t> (… , …)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8A12019-5616-BBE9-F12D-5F23ED368F7C}"/>
              </a:ext>
            </a:extLst>
          </p:cNvPr>
          <p:cNvSpPr txBox="1"/>
          <p:nvPr/>
        </p:nvSpPr>
        <p:spPr>
          <a:xfrm>
            <a:off x="4040154" y="2505466"/>
            <a:ext cx="803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iter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059D41C-A05E-439A-0A78-C9E060F63D61}"/>
              </a:ext>
            </a:extLst>
          </p:cNvPr>
          <p:cNvSpPr txBox="1"/>
          <p:nvPr/>
        </p:nvSpPr>
        <p:spPr>
          <a:xfrm>
            <a:off x="4033935" y="2928454"/>
            <a:ext cx="768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list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EB527F0-C73A-A47F-D6F4-B8303F3AD7A8}"/>
              </a:ext>
            </a:extLst>
          </p:cNvPr>
          <p:cNvSpPr txBox="1"/>
          <p:nvPr/>
        </p:nvSpPr>
        <p:spPr>
          <a:xfrm>
            <a:off x="4055705" y="3127514"/>
            <a:ext cx="989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locals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C4F306A-61D4-20E8-8D62-A64C81FEA822}"/>
              </a:ext>
            </a:extLst>
          </p:cNvPr>
          <p:cNvSpPr txBox="1"/>
          <p:nvPr/>
        </p:nvSpPr>
        <p:spPr>
          <a:xfrm>
            <a:off x="4052595" y="3600266"/>
            <a:ext cx="1255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map</a:t>
            </a:r>
            <a:r>
              <a:rPr lang="en-US" sz="2400" dirty="0">
                <a:solidFill>
                  <a:srgbClr val="FF0000"/>
                </a:solidFill>
              </a:rPr>
              <a:t> (… , …)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C945CC1-BFF7-796B-11A2-E260F5240284}"/>
              </a:ext>
            </a:extLst>
          </p:cNvPr>
          <p:cNvSpPr txBox="1"/>
          <p:nvPr/>
        </p:nvSpPr>
        <p:spPr>
          <a:xfrm>
            <a:off x="0" y="4239204"/>
            <a:ext cx="1531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divmod</a:t>
            </a:r>
            <a:r>
              <a:rPr lang="en-US" sz="2400" dirty="0">
                <a:solidFill>
                  <a:srgbClr val="FF0000"/>
                </a:solidFill>
              </a:rPr>
              <a:t> (… , …)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3FEE14F-0BE8-2F49-193F-AD142F1805BD}"/>
              </a:ext>
            </a:extLst>
          </p:cNvPr>
          <p:cNvSpPr txBox="1"/>
          <p:nvPr/>
        </p:nvSpPr>
        <p:spPr>
          <a:xfrm>
            <a:off x="4052593" y="3796209"/>
            <a:ext cx="891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max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4668B1B-3E54-2D48-FC9C-B716B0AAFDAE}"/>
              </a:ext>
            </a:extLst>
          </p:cNvPr>
          <p:cNvSpPr txBox="1"/>
          <p:nvPr/>
        </p:nvSpPr>
        <p:spPr>
          <a:xfrm>
            <a:off x="4055703" y="4013924"/>
            <a:ext cx="859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min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87B9A39-E8DA-74BE-BB81-144DA7764F2A}"/>
              </a:ext>
            </a:extLst>
          </p:cNvPr>
          <p:cNvSpPr txBox="1"/>
          <p:nvPr/>
        </p:nvSpPr>
        <p:spPr>
          <a:xfrm>
            <a:off x="4058812" y="4418245"/>
            <a:ext cx="1624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memoryview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777EDEB-8E82-DD9F-4CDF-9AC4D0764D3D}"/>
              </a:ext>
            </a:extLst>
          </p:cNvPr>
          <p:cNvSpPr txBox="1"/>
          <p:nvPr/>
        </p:nvSpPr>
        <p:spPr>
          <a:xfrm>
            <a:off x="4071254" y="4626635"/>
            <a:ext cx="888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next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AFB788A-40E4-E4FE-995F-0CEB08A35B7D}"/>
              </a:ext>
            </a:extLst>
          </p:cNvPr>
          <p:cNvSpPr txBox="1"/>
          <p:nvPr/>
        </p:nvSpPr>
        <p:spPr>
          <a:xfrm>
            <a:off x="4074364" y="4863011"/>
            <a:ext cx="1027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object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C036595-15C8-9729-4A3C-04E6661574A5}"/>
              </a:ext>
            </a:extLst>
          </p:cNvPr>
          <p:cNvSpPr txBox="1"/>
          <p:nvPr/>
        </p:nvSpPr>
        <p:spPr>
          <a:xfrm>
            <a:off x="4077474" y="5080725"/>
            <a:ext cx="774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oct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392CF66-028F-0984-5B6C-6AF153FB1E9F}"/>
              </a:ext>
            </a:extLst>
          </p:cNvPr>
          <p:cNvSpPr txBox="1"/>
          <p:nvPr/>
        </p:nvSpPr>
        <p:spPr>
          <a:xfrm>
            <a:off x="4080584" y="5279778"/>
            <a:ext cx="941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open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957BFAC-9975-CC3E-97EB-51C1ED4994B3}"/>
              </a:ext>
            </a:extLst>
          </p:cNvPr>
          <p:cNvSpPr txBox="1"/>
          <p:nvPr/>
        </p:nvSpPr>
        <p:spPr>
          <a:xfrm>
            <a:off x="4065033" y="5516153"/>
            <a:ext cx="808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ord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38777E2-ADFE-FE6A-6CA9-DBB9560441E6}"/>
              </a:ext>
            </a:extLst>
          </p:cNvPr>
          <p:cNvSpPr txBox="1"/>
          <p:nvPr/>
        </p:nvSpPr>
        <p:spPr>
          <a:xfrm>
            <a:off x="4086805" y="5715206"/>
            <a:ext cx="1242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pow</a:t>
            </a:r>
            <a:r>
              <a:rPr lang="en-US" sz="2400" dirty="0">
                <a:solidFill>
                  <a:srgbClr val="FF0000"/>
                </a:solidFill>
              </a:rPr>
              <a:t> (… , …)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792771E-6DC2-01DD-84E3-A108504D31D4}"/>
              </a:ext>
            </a:extLst>
          </p:cNvPr>
          <p:cNvSpPr txBox="1"/>
          <p:nvPr/>
        </p:nvSpPr>
        <p:spPr>
          <a:xfrm>
            <a:off x="4077473" y="5892488"/>
            <a:ext cx="941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print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CFA395A-58C6-CD86-8A11-5E6802E2A5B9}"/>
              </a:ext>
            </a:extLst>
          </p:cNvPr>
          <p:cNvSpPr txBox="1"/>
          <p:nvPr/>
        </p:nvSpPr>
        <p:spPr>
          <a:xfrm>
            <a:off x="4015269" y="6396335"/>
            <a:ext cx="1255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property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800FDA0-0FB6-BD34-C2CC-16F42648D6BA}"/>
              </a:ext>
            </a:extLst>
          </p:cNvPr>
          <p:cNvSpPr txBox="1"/>
          <p:nvPr/>
        </p:nvSpPr>
        <p:spPr>
          <a:xfrm>
            <a:off x="7887473" y="1080989"/>
            <a:ext cx="1358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range</a:t>
            </a:r>
            <a:r>
              <a:rPr lang="en-US" sz="2400" dirty="0">
                <a:solidFill>
                  <a:srgbClr val="FF0000"/>
                </a:solidFill>
              </a:rPr>
              <a:t> (… , …)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CCA33E1-B68B-E905-831A-AA4640D9E3DC}"/>
              </a:ext>
            </a:extLst>
          </p:cNvPr>
          <p:cNvSpPr txBox="1"/>
          <p:nvPr/>
        </p:nvSpPr>
        <p:spPr>
          <a:xfrm>
            <a:off x="7834602" y="1252050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repr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674E714-4BF3-AEE9-FF84-8E845DD48C25}"/>
              </a:ext>
            </a:extLst>
          </p:cNvPr>
          <p:cNvSpPr txBox="1"/>
          <p:nvPr/>
        </p:nvSpPr>
        <p:spPr>
          <a:xfrm>
            <a:off x="7847041" y="1451106"/>
            <a:ext cx="1226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reversed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1482471-3CBD-B6F8-B850-88EC16F98C11}"/>
              </a:ext>
            </a:extLst>
          </p:cNvPr>
          <p:cNvSpPr txBox="1"/>
          <p:nvPr/>
        </p:nvSpPr>
        <p:spPr>
          <a:xfrm>
            <a:off x="7868813" y="1631498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round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3BDDCC0-B8CA-2F22-067A-60B5E6B54637}"/>
              </a:ext>
            </a:extLst>
          </p:cNvPr>
          <p:cNvSpPr txBox="1"/>
          <p:nvPr/>
        </p:nvSpPr>
        <p:spPr>
          <a:xfrm>
            <a:off x="7862593" y="1839882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set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DE0E7E5-783C-3FF1-CC23-990A75D1C6E6}"/>
              </a:ext>
            </a:extLst>
          </p:cNvPr>
          <p:cNvSpPr txBox="1"/>
          <p:nvPr/>
        </p:nvSpPr>
        <p:spPr>
          <a:xfrm>
            <a:off x="7884365" y="2048265"/>
            <a:ext cx="1733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setattr</a:t>
            </a:r>
            <a:r>
              <a:rPr lang="en-US" sz="2400" dirty="0">
                <a:solidFill>
                  <a:srgbClr val="FF0000"/>
                </a:solidFill>
              </a:rPr>
              <a:t> (… , … , …)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0CC115C-9351-A2DB-79A1-C27CB34AB98D}"/>
              </a:ext>
            </a:extLst>
          </p:cNvPr>
          <p:cNvSpPr txBox="1"/>
          <p:nvPr/>
        </p:nvSpPr>
        <p:spPr>
          <a:xfrm>
            <a:off x="7915469" y="2237987"/>
            <a:ext cx="1245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slice</a:t>
            </a:r>
            <a:r>
              <a:rPr lang="en-US" sz="2400" dirty="0">
                <a:solidFill>
                  <a:srgbClr val="FF0000"/>
                </a:solidFill>
              </a:rPr>
              <a:t> (… , …)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ECF30A8-2ABF-4240-1346-6A5BAF7C8D10}"/>
              </a:ext>
            </a:extLst>
          </p:cNvPr>
          <p:cNvSpPr txBox="1"/>
          <p:nvPr/>
        </p:nvSpPr>
        <p:spPr>
          <a:xfrm>
            <a:off x="7853261" y="2427709"/>
            <a:ext cx="1088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sorted</a:t>
            </a:r>
            <a:r>
              <a:rPr lang="en-US" sz="2400" dirty="0">
                <a:solidFill>
                  <a:srgbClr val="FF0000"/>
                </a:solidFill>
              </a:rPr>
              <a:t> (…)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7AE0339-6728-43E9-5D51-48AEA8682E42}"/>
              </a:ext>
            </a:extLst>
          </p:cNvPr>
          <p:cNvSpPr txBox="1"/>
          <p:nvPr/>
        </p:nvSpPr>
        <p:spPr>
          <a:xfrm>
            <a:off x="7837709" y="2626762"/>
            <a:ext cx="779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str</a:t>
            </a:r>
            <a:r>
              <a:rPr lang="en-US" sz="2400" dirty="0">
                <a:solidFill>
                  <a:srgbClr val="FF0000"/>
                </a:solidFill>
              </a:rPr>
              <a:t> (…)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18C9AFB-2F59-4C9E-1796-1C3CCFC3D62C}"/>
              </a:ext>
            </a:extLst>
          </p:cNvPr>
          <p:cNvSpPr txBox="1"/>
          <p:nvPr/>
        </p:nvSpPr>
        <p:spPr>
          <a:xfrm>
            <a:off x="7840819" y="2825815"/>
            <a:ext cx="923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sum</a:t>
            </a:r>
            <a:r>
              <a:rPr lang="en-US" sz="2400" dirty="0">
                <a:solidFill>
                  <a:srgbClr val="FF0000"/>
                </a:solidFill>
              </a:rPr>
              <a:t> (…)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8E86DF1-3722-8FB9-746C-625A22C965B2}"/>
              </a:ext>
            </a:extLst>
          </p:cNvPr>
          <p:cNvSpPr txBox="1"/>
          <p:nvPr/>
        </p:nvSpPr>
        <p:spPr>
          <a:xfrm>
            <a:off x="6719979" y="2948474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super</a:t>
            </a:r>
            <a:r>
              <a:rPr lang="en-US" sz="2400" dirty="0">
                <a:solidFill>
                  <a:srgbClr val="FF0000"/>
                </a:solidFill>
              </a:rPr>
              <a:t> (…)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C339749-FCA6-A4B4-F4EA-4482C80A7B88}"/>
              </a:ext>
            </a:extLst>
          </p:cNvPr>
          <p:cNvSpPr txBox="1"/>
          <p:nvPr/>
        </p:nvSpPr>
        <p:spPr>
          <a:xfrm>
            <a:off x="7856370" y="3156274"/>
            <a:ext cx="995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tuple</a:t>
            </a:r>
            <a:r>
              <a:rPr lang="en-US" sz="2400" dirty="0">
                <a:solidFill>
                  <a:srgbClr val="FF0000"/>
                </a:solidFill>
              </a:rPr>
              <a:t> (…)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42C0AAB-DEF4-1598-A676-BD18E1A1F670}"/>
              </a:ext>
            </a:extLst>
          </p:cNvPr>
          <p:cNvSpPr txBox="1"/>
          <p:nvPr/>
        </p:nvSpPr>
        <p:spPr>
          <a:xfrm>
            <a:off x="7850149" y="3373989"/>
            <a:ext cx="926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type</a:t>
            </a:r>
            <a:r>
              <a:rPr lang="en-US" sz="2400" dirty="0">
                <a:solidFill>
                  <a:srgbClr val="FF0000"/>
                </a:solidFill>
              </a:rPr>
              <a:t> (…)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91A5F77-AB7F-6566-948D-5A2FF5E81A32}"/>
              </a:ext>
            </a:extLst>
          </p:cNvPr>
          <p:cNvSpPr txBox="1"/>
          <p:nvPr/>
        </p:nvSpPr>
        <p:spPr>
          <a:xfrm>
            <a:off x="7853259" y="3601034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vars</a:t>
            </a:r>
            <a:r>
              <a:rPr lang="en-US" sz="2400" dirty="0">
                <a:solidFill>
                  <a:srgbClr val="FF0000"/>
                </a:solidFill>
              </a:rPr>
              <a:t> (…)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823658E-B65F-98D5-353E-9CEDD0F920DF}"/>
              </a:ext>
            </a:extLst>
          </p:cNvPr>
          <p:cNvSpPr txBox="1"/>
          <p:nvPr/>
        </p:nvSpPr>
        <p:spPr>
          <a:xfrm>
            <a:off x="7732350" y="3809418"/>
            <a:ext cx="1455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zip</a:t>
            </a:r>
            <a:r>
              <a:rPr lang="en-US" sz="2400" dirty="0">
                <a:solidFill>
                  <a:srgbClr val="FF0000"/>
                </a:solidFill>
              </a:rPr>
              <a:t> (… , … , …)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86C3B8C-C61C-D4A9-6ACA-503B06C60821}"/>
              </a:ext>
            </a:extLst>
          </p:cNvPr>
          <p:cNvSpPr txBox="1"/>
          <p:nvPr/>
        </p:nvSpPr>
        <p:spPr>
          <a:xfrm>
            <a:off x="7850148" y="4055125"/>
            <a:ext cx="1810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__import__ 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5478129-F332-CE90-4954-9848F668A17A}"/>
              </a:ext>
            </a:extLst>
          </p:cNvPr>
          <p:cNvSpPr txBox="1"/>
          <p:nvPr/>
        </p:nvSpPr>
        <p:spPr>
          <a:xfrm>
            <a:off x="618931" y="1057470"/>
            <a:ext cx="3243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dirty="0">
                <a:solidFill>
                  <a:srgbClr val="FFFF00"/>
                </a:solidFill>
              </a:rPr>
              <a:t>Get the absolute value of the input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3EB3FE2-8900-CFAC-8DB9-61E041C0A616}"/>
              </a:ext>
            </a:extLst>
          </p:cNvPr>
          <p:cNvSpPr txBox="1"/>
          <p:nvPr/>
        </p:nvSpPr>
        <p:spPr>
          <a:xfrm>
            <a:off x="556727" y="1340498"/>
            <a:ext cx="36215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</a:rPr>
              <a:t>:</a:t>
            </a:r>
            <a:r>
              <a:rPr lang="en-US" sz="2000" b="1" dirty="0">
                <a:solidFill>
                  <a:srgbClr val="FFFF00"/>
                </a:solidFill>
              </a:rPr>
              <a:t>If everything is correct</a:t>
            </a:r>
            <a:r>
              <a:rPr lang="en-US" sz="2000" b="1" dirty="0">
                <a:solidFill>
                  <a:srgbClr val="FF0000"/>
                </a:solidFill>
              </a:rPr>
              <a:t>,</a:t>
            </a:r>
            <a:r>
              <a:rPr lang="en-US" sz="2000" b="1" dirty="0">
                <a:solidFill>
                  <a:srgbClr val="FFFF00"/>
                </a:solidFill>
              </a:rPr>
              <a:t> the output is correct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ABE39CA-253C-A47E-E961-41C87D8E7CA8}"/>
              </a:ext>
            </a:extLst>
          </p:cNvPr>
          <p:cNvSpPr txBox="1"/>
          <p:nvPr/>
        </p:nvSpPr>
        <p:spPr>
          <a:xfrm>
            <a:off x="671805" y="1586204"/>
            <a:ext cx="3366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000" dirty="0">
                <a:solidFill>
                  <a:srgbClr val="FF0000"/>
                </a:solidFill>
              </a:rPr>
              <a:t>:</a:t>
            </a:r>
            <a:r>
              <a:rPr lang="en-US" sz="2000" dirty="0">
                <a:solidFill>
                  <a:srgbClr val="FFFF00"/>
                </a:solidFill>
              </a:rPr>
              <a:t>If at least one thing is true</a:t>
            </a:r>
            <a:r>
              <a:rPr lang="en-US" sz="2000" dirty="0">
                <a:solidFill>
                  <a:srgbClr val="FF0000"/>
                </a:solidFill>
              </a:rPr>
              <a:t>,</a:t>
            </a:r>
            <a:r>
              <a:rPr lang="en-US" sz="2000" dirty="0">
                <a:solidFill>
                  <a:srgbClr val="FFFF00"/>
                </a:solidFill>
              </a:rPr>
              <a:t> the output is true</a:t>
            </a:r>
            <a:r>
              <a:rPr lang="en-US" sz="2000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90A9670-D68D-9A64-0E0E-EA84B297A8F2}"/>
              </a:ext>
            </a:extLst>
          </p:cNvPr>
          <p:cNvSpPr txBox="1"/>
          <p:nvPr/>
        </p:nvSpPr>
        <p:spPr>
          <a:xfrm>
            <a:off x="684245" y="1850571"/>
            <a:ext cx="3825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000" dirty="0">
                <a:solidFill>
                  <a:srgbClr val="FF0000"/>
                </a:solidFill>
                <a:cs typeface="+mj-cs"/>
              </a:rPr>
              <a:t>:</a:t>
            </a:r>
            <a:r>
              <a:rPr lang="en-US" sz="2000" dirty="0">
                <a:solidFill>
                  <a:srgbClr val="FFFF00"/>
                </a:solidFill>
                <a:cs typeface="+mj-cs"/>
              </a:rPr>
              <a:t>Printable representation of non</a:t>
            </a:r>
            <a:r>
              <a:rPr lang="en-US" sz="2000" dirty="0">
                <a:solidFill>
                  <a:srgbClr val="FF0000"/>
                </a:solidFill>
                <a:cs typeface="+mj-cs"/>
              </a:rPr>
              <a:t>-</a:t>
            </a:r>
            <a:r>
              <a:rPr lang="en-US" sz="2000" dirty="0">
                <a:solidFill>
                  <a:srgbClr val="FFFF00"/>
                </a:solidFill>
                <a:cs typeface="+mj-cs"/>
              </a:rPr>
              <a:t>displayable objects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7F9B737-34FF-4086-0DB4-B36B912321B2}"/>
              </a:ext>
            </a:extLst>
          </p:cNvPr>
          <p:cNvSpPr txBox="1"/>
          <p:nvPr/>
        </p:nvSpPr>
        <p:spPr>
          <a:xfrm>
            <a:off x="650033" y="2086947"/>
            <a:ext cx="34852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cs typeface="+mj-cs"/>
              </a:rPr>
              <a:t>:</a:t>
            </a:r>
            <a:r>
              <a:rPr lang="en-US" sz="2000" b="1" dirty="0">
                <a:solidFill>
                  <a:srgbClr val="FFFF00"/>
                </a:solidFill>
                <a:cs typeface="+mj-cs"/>
              </a:rPr>
              <a:t>Convert input numbers to binary numbers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A767EA5-5055-B656-001F-B75674C5E3B5}"/>
              </a:ext>
            </a:extLst>
          </p:cNvPr>
          <p:cNvSpPr txBox="1"/>
          <p:nvPr/>
        </p:nvSpPr>
        <p:spPr>
          <a:xfrm>
            <a:off x="721567" y="2326434"/>
            <a:ext cx="3163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cs typeface="+mj-cs"/>
              </a:rPr>
              <a:t>:</a:t>
            </a:r>
            <a:r>
              <a:rPr lang="en-US" sz="2000" b="1" dirty="0">
                <a:solidFill>
                  <a:srgbClr val="FFFF00"/>
                </a:solidFill>
                <a:cs typeface="+mj-cs"/>
              </a:rPr>
              <a:t>Convert to Boolean type </a:t>
            </a:r>
            <a:r>
              <a:rPr lang="en-US" sz="2000" b="1" dirty="0">
                <a:solidFill>
                  <a:srgbClr val="FF0000"/>
                </a:solidFill>
                <a:cs typeface="+mj-cs"/>
              </a:rPr>
              <a:t>(</a:t>
            </a:r>
            <a:r>
              <a:rPr lang="en-US" sz="2000" b="1" dirty="0">
                <a:solidFill>
                  <a:srgbClr val="FFFF00"/>
                </a:solidFill>
                <a:cs typeface="+mj-cs"/>
              </a:rPr>
              <a:t>true</a:t>
            </a:r>
            <a:r>
              <a:rPr lang="en-US" sz="2000" b="1" dirty="0">
                <a:solidFill>
                  <a:srgbClr val="FF0000"/>
                </a:solidFill>
                <a:cs typeface="+mj-cs"/>
              </a:rPr>
              <a:t> or </a:t>
            </a:r>
            <a:r>
              <a:rPr lang="en-US" sz="2000" b="1" dirty="0">
                <a:solidFill>
                  <a:srgbClr val="FFFF00"/>
                </a:solidFill>
                <a:cs typeface="+mj-cs"/>
              </a:rPr>
              <a:t>false</a:t>
            </a:r>
            <a:r>
              <a:rPr lang="en-US" sz="2000" b="1" dirty="0">
                <a:solidFill>
                  <a:srgbClr val="FF0000"/>
                </a:solidFill>
                <a:cs typeface="+mj-cs"/>
              </a:rPr>
              <a:t>)</a:t>
            </a:r>
            <a:endParaRPr lang="en-US" sz="2000" b="1" dirty="0">
              <a:solidFill>
                <a:srgbClr val="FFFF00"/>
              </a:solidFill>
              <a:cs typeface="+mj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EF118ED-DA98-8B50-A960-D2937AE9F921}"/>
              </a:ext>
            </a:extLst>
          </p:cNvPr>
          <p:cNvSpPr txBox="1"/>
          <p:nvPr/>
        </p:nvSpPr>
        <p:spPr>
          <a:xfrm>
            <a:off x="1153885" y="2525487"/>
            <a:ext cx="2856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400" dirty="0">
                <a:solidFill>
                  <a:srgbClr val="FF0000"/>
                </a:solidFill>
                <a:cs typeface="+mj-cs"/>
              </a:rPr>
              <a:t>:</a:t>
            </a:r>
            <a:r>
              <a:rPr lang="en-US" sz="2400" dirty="0">
                <a:solidFill>
                  <a:srgbClr val="FFFF00"/>
                </a:solidFill>
                <a:cs typeface="+mj-cs"/>
              </a:rPr>
              <a:t>Making something changeable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162F4FA-30D6-7D1C-393B-A42830575AF4}"/>
              </a:ext>
            </a:extLst>
          </p:cNvPr>
          <p:cNvSpPr txBox="1"/>
          <p:nvPr/>
        </p:nvSpPr>
        <p:spPr>
          <a:xfrm>
            <a:off x="783770" y="2771193"/>
            <a:ext cx="3087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400" dirty="0">
                <a:solidFill>
                  <a:srgbClr val="FF0000"/>
                </a:solidFill>
                <a:cs typeface="+mj-cs"/>
              </a:rPr>
              <a:t>:</a:t>
            </a:r>
            <a:r>
              <a:rPr lang="en-US" sz="2400" dirty="0">
                <a:solidFill>
                  <a:srgbClr val="FFFF00"/>
                </a:solidFill>
                <a:cs typeface="+mj-cs"/>
              </a:rPr>
              <a:t>Making something unchangeable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9163D51-9489-F8B5-349F-8AE7D70A74DD}"/>
              </a:ext>
            </a:extLst>
          </p:cNvPr>
          <p:cNvSpPr txBox="1"/>
          <p:nvPr/>
        </p:nvSpPr>
        <p:spPr>
          <a:xfrm>
            <a:off x="973493" y="3072883"/>
            <a:ext cx="3334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000" dirty="0">
                <a:solidFill>
                  <a:srgbClr val="FF0000"/>
                </a:solidFill>
                <a:cs typeface="+mj-cs"/>
              </a:rPr>
              <a:t>:</a:t>
            </a:r>
            <a:r>
              <a:rPr lang="en-US" sz="2000" dirty="0">
                <a:solidFill>
                  <a:srgbClr val="FFFF00"/>
                </a:solidFill>
                <a:cs typeface="+mj-cs"/>
              </a:rPr>
              <a:t>Checks whether the object is callable or not</a:t>
            </a:r>
            <a:r>
              <a:rPr lang="en-US" sz="2000" dirty="0">
                <a:solidFill>
                  <a:srgbClr val="FF0000"/>
                </a:solidFill>
                <a:cs typeface="+mj-cs"/>
              </a:rPr>
              <a:t>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FE9CC0D-6933-C70A-616B-A2416055EE07}"/>
              </a:ext>
            </a:extLst>
          </p:cNvPr>
          <p:cNvSpPr txBox="1"/>
          <p:nvPr/>
        </p:nvSpPr>
        <p:spPr>
          <a:xfrm>
            <a:off x="671804" y="3318590"/>
            <a:ext cx="50229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dirty="0">
                <a:solidFill>
                  <a:srgbClr val="FF0000"/>
                </a:solidFill>
                <a:cs typeface="+mj-cs"/>
              </a:rPr>
              <a:t>:</a:t>
            </a:r>
            <a:r>
              <a:rPr lang="en-US" sz="2000" dirty="0">
                <a:solidFill>
                  <a:srgbClr val="FFFF00"/>
                </a:solidFill>
                <a:cs typeface="+mj-cs"/>
              </a:rPr>
              <a:t>Converts a number to a Unicode</a:t>
            </a:r>
            <a:r>
              <a:rPr lang="en-US" sz="2000" dirty="0">
                <a:solidFill>
                  <a:srgbClr val="FF0000"/>
                </a:solidFill>
                <a:cs typeface="+mj-cs"/>
              </a:rPr>
              <a:t>(</a:t>
            </a:r>
            <a:r>
              <a:rPr lang="en-US" sz="2000" dirty="0">
                <a:solidFill>
                  <a:srgbClr val="FFFF00"/>
                </a:solidFill>
                <a:cs typeface="+mj-cs"/>
              </a:rPr>
              <a:t>consisting of zeros and ones</a:t>
            </a:r>
            <a:r>
              <a:rPr lang="en-US" sz="2000" dirty="0">
                <a:solidFill>
                  <a:srgbClr val="FF0000"/>
                </a:solidFill>
                <a:cs typeface="+mj-cs"/>
              </a:rPr>
              <a:t>).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82D707B-B0CC-C2C3-6FA4-2DC25678E8D8}"/>
              </a:ext>
            </a:extLst>
          </p:cNvPr>
          <p:cNvSpPr txBox="1"/>
          <p:nvPr/>
        </p:nvSpPr>
        <p:spPr>
          <a:xfrm>
            <a:off x="1393371" y="3489649"/>
            <a:ext cx="39157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dirty="0">
                <a:solidFill>
                  <a:srgbClr val="FF0000"/>
                </a:solidFill>
                <a:cs typeface="+mj-cs"/>
              </a:rPr>
              <a:t>:</a:t>
            </a:r>
            <a:r>
              <a:rPr lang="en-US" sz="2000" dirty="0">
                <a:solidFill>
                  <a:srgbClr val="FFFF00"/>
                </a:solidFill>
                <a:cs typeface="+mj-cs"/>
              </a:rPr>
              <a:t>Makes a complex number</a:t>
            </a:r>
            <a:r>
              <a:rPr lang="en-US" sz="2000" dirty="0">
                <a:solidFill>
                  <a:srgbClr val="FF0000"/>
                </a:solidFill>
                <a:cs typeface="+mj-cs"/>
              </a:rPr>
              <a:t> (</a:t>
            </a:r>
            <a:r>
              <a:rPr lang="en-US" sz="2000" dirty="0">
                <a:solidFill>
                  <a:srgbClr val="FFFF00"/>
                </a:solidFill>
                <a:cs typeface="+mj-cs"/>
              </a:rPr>
              <a:t>real and imaginary part</a:t>
            </a:r>
            <a:r>
              <a:rPr lang="en-US" sz="2000" dirty="0">
                <a:solidFill>
                  <a:srgbClr val="FF0000"/>
                </a:solidFill>
                <a:cs typeface="+mj-cs"/>
              </a:rPr>
              <a:t>).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4EC91CA-6226-7AD7-7D4F-B98B297B6136}"/>
              </a:ext>
            </a:extLst>
          </p:cNvPr>
          <p:cNvSpPr txBox="1"/>
          <p:nvPr/>
        </p:nvSpPr>
        <p:spPr>
          <a:xfrm>
            <a:off x="1284514" y="3800669"/>
            <a:ext cx="2960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cs typeface="+mj-cs"/>
              </a:rPr>
              <a:t>:</a:t>
            </a:r>
            <a:r>
              <a:rPr lang="en-US" sz="2000" b="1" dirty="0">
                <a:solidFill>
                  <a:srgbClr val="FFFF00"/>
                </a:solidFill>
                <a:cs typeface="+mj-cs"/>
              </a:rPr>
              <a:t>Remove an attribute from an object</a:t>
            </a:r>
            <a:r>
              <a:rPr lang="en-US" sz="2000" b="1" dirty="0">
                <a:solidFill>
                  <a:srgbClr val="FF0000"/>
                </a:solidFill>
                <a:cs typeface="+mj-cs"/>
              </a:rPr>
              <a:t>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8F67673-EF84-0D7D-28E1-FB7BD32BF492}"/>
              </a:ext>
            </a:extLst>
          </p:cNvPr>
          <p:cNvSpPr txBox="1"/>
          <p:nvPr/>
        </p:nvSpPr>
        <p:spPr>
          <a:xfrm>
            <a:off x="559837" y="4027714"/>
            <a:ext cx="3610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cs typeface="+mj-cs"/>
              </a:rPr>
              <a:t>:</a:t>
            </a:r>
            <a:r>
              <a:rPr lang="en-US" sz="2000" b="1" dirty="0">
                <a:solidFill>
                  <a:srgbClr val="FFFF00"/>
                </a:solidFill>
                <a:cs typeface="+mj-cs"/>
              </a:rPr>
              <a:t>List of properties and methods of an object</a:t>
            </a:r>
            <a:r>
              <a:rPr lang="en-US" sz="2000" b="1" dirty="0">
                <a:solidFill>
                  <a:srgbClr val="FF0000"/>
                </a:solidFill>
                <a:cs typeface="+mj-cs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01B0A8D-916B-2E3E-2660-5C57DB0A1676}"/>
              </a:ext>
            </a:extLst>
          </p:cNvPr>
          <p:cNvSpPr txBox="1"/>
          <p:nvPr/>
        </p:nvSpPr>
        <p:spPr>
          <a:xfrm>
            <a:off x="1328058" y="4301412"/>
            <a:ext cx="5464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dirty="0">
                <a:solidFill>
                  <a:srgbClr val="FF0000"/>
                </a:solidFill>
                <a:cs typeface="+mj-cs"/>
              </a:rPr>
              <a:t>:</a:t>
            </a:r>
            <a:r>
              <a:rPr lang="en-US" sz="2000" dirty="0">
                <a:solidFill>
                  <a:srgbClr val="FFFF00"/>
                </a:solidFill>
                <a:cs typeface="+mj-cs"/>
              </a:rPr>
              <a:t>Display the quotient and remainder in the division of the input number</a:t>
            </a:r>
            <a:r>
              <a:rPr lang="en-US" sz="2000" dirty="0">
                <a:solidFill>
                  <a:srgbClr val="FF0000"/>
                </a:solidFill>
                <a:cs typeface="+mj-cs"/>
              </a:rPr>
              <a:t>.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B0BD92D-C7FE-B368-806B-28B5F6E95580}"/>
              </a:ext>
            </a:extLst>
          </p:cNvPr>
          <p:cNvSpPr txBox="1"/>
          <p:nvPr/>
        </p:nvSpPr>
        <p:spPr>
          <a:xfrm>
            <a:off x="1272074" y="4460033"/>
            <a:ext cx="2926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cs typeface="+mj-cs"/>
              </a:rPr>
              <a:t>:</a:t>
            </a:r>
            <a:r>
              <a:rPr lang="en-US" sz="2400" b="1" dirty="0">
                <a:solidFill>
                  <a:srgbClr val="FFFF00"/>
                </a:solidFill>
                <a:cs typeface="+mj-cs"/>
              </a:rPr>
              <a:t>Creating a list with an index</a:t>
            </a:r>
            <a:r>
              <a:rPr lang="en-US" sz="2400" b="1" dirty="0">
                <a:solidFill>
                  <a:srgbClr val="FF0000"/>
                </a:solidFill>
                <a:cs typeface="+mj-cs"/>
              </a:rPr>
              <a:t>.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30E4499-D225-7E7D-11B1-EFA0324DE6AB}"/>
              </a:ext>
            </a:extLst>
          </p:cNvPr>
          <p:cNvSpPr txBox="1"/>
          <p:nvPr/>
        </p:nvSpPr>
        <p:spPr>
          <a:xfrm>
            <a:off x="687354" y="4705740"/>
            <a:ext cx="3502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cs typeface="+mj-cs"/>
              </a:rPr>
              <a:t>:</a:t>
            </a:r>
            <a:r>
              <a:rPr lang="en-US" sz="2000" b="1" dirty="0">
                <a:solidFill>
                  <a:srgbClr val="FFFF00"/>
                </a:solidFill>
                <a:cs typeface="+mj-cs"/>
              </a:rPr>
              <a:t>Evaluating a Python expression as a string</a:t>
            </a:r>
            <a:r>
              <a:rPr lang="en-US" sz="2000" b="1" dirty="0">
                <a:solidFill>
                  <a:srgbClr val="FF0000"/>
                </a:solidFill>
                <a:cs typeface="+mj-cs"/>
              </a:rPr>
              <a:t>.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578E76C-BAEF-4A83-FA17-2F40B5DF0FB5}"/>
              </a:ext>
            </a:extLst>
          </p:cNvPr>
          <p:cNvSpPr txBox="1"/>
          <p:nvPr/>
        </p:nvSpPr>
        <p:spPr>
          <a:xfrm>
            <a:off x="699795" y="4914123"/>
            <a:ext cx="3937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cs typeface="+mj-cs"/>
              </a:rPr>
              <a:t>:</a:t>
            </a:r>
            <a:r>
              <a:rPr lang="en-US" sz="2000" b="1" dirty="0">
                <a:solidFill>
                  <a:srgbClr val="FFFF00"/>
                </a:solidFill>
                <a:cs typeface="+mj-cs"/>
              </a:rPr>
              <a:t>Executing a piece of Python code as a string</a:t>
            </a:r>
            <a:r>
              <a:rPr lang="en-US" sz="2000" b="1" dirty="0">
                <a:solidFill>
                  <a:srgbClr val="FF0000"/>
                </a:solidFill>
                <a:cs typeface="+mj-cs"/>
              </a:rPr>
              <a:t>.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66FA469-6208-B8DF-EBE2-657E5FB3ABB9}"/>
              </a:ext>
            </a:extLst>
          </p:cNvPr>
          <p:cNvSpPr txBox="1"/>
          <p:nvPr/>
        </p:nvSpPr>
        <p:spPr>
          <a:xfrm>
            <a:off x="1104122" y="5169159"/>
            <a:ext cx="30573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cs typeface="+mj-cs"/>
              </a:rPr>
              <a:t>:</a:t>
            </a:r>
            <a:r>
              <a:rPr lang="en-US" sz="2000" b="1" dirty="0">
                <a:solidFill>
                  <a:srgbClr val="FFFF00"/>
                </a:solidFill>
                <a:cs typeface="+mj-cs"/>
              </a:rPr>
              <a:t>Filtering based on Boolean functions</a:t>
            </a:r>
            <a:r>
              <a:rPr lang="en-US" sz="2000" b="1" dirty="0">
                <a:solidFill>
                  <a:srgbClr val="FF0000"/>
                </a:solidFill>
                <a:cs typeface="+mj-cs"/>
              </a:rPr>
              <a:t>.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BD2ECA0-AE7C-6C51-0E97-C6CEF556C4D3}"/>
              </a:ext>
            </a:extLst>
          </p:cNvPr>
          <p:cNvSpPr txBox="1"/>
          <p:nvPr/>
        </p:nvSpPr>
        <p:spPr>
          <a:xfrm>
            <a:off x="761999" y="5349550"/>
            <a:ext cx="3057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cs typeface="+mj-cs"/>
              </a:rPr>
              <a:t>:</a:t>
            </a:r>
            <a:r>
              <a:rPr lang="en-US" sz="2400" b="1" dirty="0">
                <a:solidFill>
                  <a:srgbClr val="FFFF00"/>
                </a:solidFill>
                <a:cs typeface="+mj-cs"/>
              </a:rPr>
              <a:t>Convert to decimal numbers</a:t>
            </a:r>
            <a:r>
              <a:rPr lang="en-US" sz="2400" b="1" dirty="0">
                <a:solidFill>
                  <a:srgbClr val="FF0000"/>
                </a:solidFill>
                <a:cs typeface="+mj-cs"/>
              </a:rPr>
              <a:t>.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3986B20-AED0-3BFE-62A6-46D2C7F74473}"/>
              </a:ext>
            </a:extLst>
          </p:cNvPr>
          <p:cNvSpPr txBox="1"/>
          <p:nvPr/>
        </p:nvSpPr>
        <p:spPr>
          <a:xfrm>
            <a:off x="1287625" y="5585926"/>
            <a:ext cx="2808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cs typeface="+mj-cs"/>
              </a:rPr>
              <a:t>:</a:t>
            </a:r>
            <a:r>
              <a:rPr lang="en-US" sz="2400" b="1" dirty="0">
                <a:solidFill>
                  <a:srgbClr val="FFFF00"/>
                </a:solidFill>
                <a:cs typeface="+mj-cs"/>
              </a:rPr>
              <a:t>String or number format</a:t>
            </a:r>
            <a:r>
              <a:rPr lang="en-US" sz="2400" b="1" dirty="0">
                <a:solidFill>
                  <a:srgbClr val="FF0000"/>
                </a:solidFill>
                <a:cs typeface="+mj-cs"/>
              </a:rPr>
              <a:t>.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155FAAF-9B11-3D57-7ED4-FF9038771935}"/>
              </a:ext>
            </a:extLst>
          </p:cNvPr>
          <p:cNvSpPr txBox="1"/>
          <p:nvPr/>
        </p:nvSpPr>
        <p:spPr>
          <a:xfrm>
            <a:off x="1225422" y="5812971"/>
            <a:ext cx="2870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dirty="0">
                <a:solidFill>
                  <a:srgbClr val="FF0000"/>
                </a:solidFill>
                <a:cs typeface="+mj-cs"/>
              </a:rPr>
              <a:t>:</a:t>
            </a:r>
            <a:r>
              <a:rPr lang="en-US" sz="2000" dirty="0">
                <a:solidFill>
                  <a:srgbClr val="FFFF00"/>
                </a:solidFill>
                <a:cs typeface="+mj-cs"/>
              </a:rPr>
              <a:t>Getting properties from an object</a:t>
            </a:r>
            <a:r>
              <a:rPr lang="en-US" sz="2000" dirty="0">
                <a:solidFill>
                  <a:srgbClr val="FF0000"/>
                </a:solidFill>
                <a:cs typeface="+mj-cs"/>
              </a:rPr>
              <a:t>.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E6615F8-2639-0E33-85F3-02AA9AC491D7}"/>
              </a:ext>
            </a:extLst>
          </p:cNvPr>
          <p:cNvSpPr txBox="1"/>
          <p:nvPr/>
        </p:nvSpPr>
        <p:spPr>
          <a:xfrm>
            <a:off x="780662" y="6273281"/>
            <a:ext cx="6506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dirty="0">
                <a:solidFill>
                  <a:srgbClr val="FF0000"/>
                </a:solidFill>
                <a:cs typeface="+mj-cs"/>
              </a:rPr>
              <a:t>:</a:t>
            </a:r>
            <a:r>
              <a:rPr lang="en-US" sz="2000" dirty="0">
                <a:solidFill>
                  <a:srgbClr val="FFFF00"/>
                </a:solidFill>
                <a:cs typeface="+mj-cs"/>
              </a:rPr>
              <a:t>Object hashing </a:t>
            </a:r>
            <a:r>
              <a:rPr lang="en-US" sz="2000" dirty="0">
                <a:solidFill>
                  <a:srgbClr val="FF0000"/>
                </a:solidFill>
                <a:cs typeface="+mj-cs"/>
              </a:rPr>
              <a:t>(</a:t>
            </a:r>
            <a:r>
              <a:rPr lang="en-US" sz="2000" dirty="0">
                <a:solidFill>
                  <a:srgbClr val="FFFF00"/>
                </a:solidFill>
                <a:cs typeface="+mj-cs"/>
              </a:rPr>
              <a:t>taking input of arbitrary length and converting it to fixed length output</a:t>
            </a:r>
            <a:r>
              <a:rPr lang="en-US" sz="2000" dirty="0">
                <a:solidFill>
                  <a:srgbClr val="FF0000"/>
                </a:solidFill>
                <a:cs typeface="+mj-cs"/>
              </a:rPr>
              <a:t>).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19A0A01-4C34-8645-A5BE-0A2924F5A432}"/>
              </a:ext>
            </a:extLst>
          </p:cNvPr>
          <p:cNvSpPr txBox="1"/>
          <p:nvPr/>
        </p:nvSpPr>
        <p:spPr>
          <a:xfrm>
            <a:off x="1275184" y="6086669"/>
            <a:ext cx="3828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dirty="0">
                <a:solidFill>
                  <a:srgbClr val="FF0000"/>
                </a:solidFill>
                <a:cs typeface="+mj-cs"/>
              </a:rPr>
              <a:t>:</a:t>
            </a:r>
            <a:r>
              <a:rPr lang="en-US" sz="2000" dirty="0">
                <a:solidFill>
                  <a:srgbClr val="FFFF00"/>
                </a:solidFill>
                <a:cs typeface="+mj-cs"/>
              </a:rPr>
              <a:t>Checks whether the object has an attribute or not.</a:t>
            </a:r>
            <a:r>
              <a:rPr lang="en-US" sz="2000" dirty="0">
                <a:solidFill>
                  <a:srgbClr val="FF0000"/>
                </a:solidFill>
                <a:cs typeface="+mj-cs"/>
              </a:rPr>
              <a:t>.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7B7408C-CF1B-DC28-B5EE-F21C4E380C2B}"/>
              </a:ext>
            </a:extLst>
          </p:cNvPr>
          <p:cNvSpPr txBox="1"/>
          <p:nvPr/>
        </p:nvSpPr>
        <p:spPr>
          <a:xfrm>
            <a:off x="699797" y="6476551"/>
            <a:ext cx="2435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cs typeface="+mj-cs"/>
              </a:rPr>
              <a:t>:</a:t>
            </a:r>
            <a:r>
              <a:rPr lang="en-US" sz="2400" b="1" dirty="0">
                <a:solidFill>
                  <a:srgbClr val="FFFF00"/>
                </a:solidFill>
                <a:cs typeface="+mj-cs"/>
              </a:rPr>
              <a:t>Object documentation</a:t>
            </a:r>
            <a:r>
              <a:rPr lang="en-US" sz="2400" b="1" dirty="0">
                <a:solidFill>
                  <a:srgbClr val="FF0000"/>
                </a:solidFill>
                <a:cs typeface="+mj-cs"/>
              </a:rPr>
              <a:t>.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0427A04-9366-F2DC-EDDF-88F70D914B0D}"/>
              </a:ext>
            </a:extLst>
          </p:cNvPr>
          <p:cNvSpPr txBox="1"/>
          <p:nvPr/>
        </p:nvSpPr>
        <p:spPr>
          <a:xfrm>
            <a:off x="4687078" y="1105228"/>
            <a:ext cx="3691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dirty="0">
                <a:solidFill>
                  <a:srgbClr val="FF0000"/>
                </a:solidFill>
                <a:cs typeface="+mj-cs"/>
              </a:rPr>
              <a:t>:</a:t>
            </a:r>
            <a:r>
              <a:rPr lang="en-US" sz="2400" dirty="0">
                <a:solidFill>
                  <a:srgbClr val="FFFF00"/>
                </a:solidFill>
                <a:cs typeface="+mj-cs"/>
              </a:rPr>
              <a:t>Converting numbers to hexadecimal</a:t>
            </a:r>
            <a:r>
              <a:rPr lang="en-US" sz="2400" dirty="0">
                <a:solidFill>
                  <a:srgbClr val="FF0000"/>
                </a:solidFill>
                <a:cs typeface="+mj-cs"/>
              </a:rPr>
              <a:t>.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15E44C1D-4ABA-6712-344C-0A5247DD94B5}"/>
              </a:ext>
            </a:extLst>
          </p:cNvPr>
          <p:cNvSpPr txBox="1"/>
          <p:nvPr/>
        </p:nvSpPr>
        <p:spPr>
          <a:xfrm>
            <a:off x="4540898" y="1350934"/>
            <a:ext cx="2447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b="1" dirty="0">
                <a:solidFill>
                  <a:srgbClr val="FFFF00"/>
                </a:solidFill>
                <a:latin typeface="+mj-lt"/>
                <a:cs typeface="+mj-cs"/>
              </a:rPr>
              <a:t>Object memory address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DDA0559-5B1D-0898-FCAF-4A7EFFE41177}"/>
              </a:ext>
            </a:extLst>
          </p:cNvPr>
          <p:cNvSpPr txBox="1"/>
          <p:nvPr/>
        </p:nvSpPr>
        <p:spPr>
          <a:xfrm>
            <a:off x="4861249" y="1568648"/>
            <a:ext cx="3032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b="1" dirty="0">
                <a:solidFill>
                  <a:srgbClr val="FFFF00"/>
                </a:solidFill>
                <a:latin typeface="+mj-lt"/>
                <a:cs typeface="+mj-cs"/>
              </a:rPr>
              <a:t>Getting input from the user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D17F0F2B-8FFE-010B-0671-3B3EA4DEDCFD}"/>
              </a:ext>
            </a:extLst>
          </p:cNvPr>
          <p:cNvSpPr txBox="1"/>
          <p:nvPr/>
        </p:nvSpPr>
        <p:spPr>
          <a:xfrm>
            <a:off x="4920342" y="1833015"/>
            <a:ext cx="3032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b="1" dirty="0">
                <a:solidFill>
                  <a:srgbClr val="FFFF00"/>
                </a:solidFill>
                <a:latin typeface="+mj-lt"/>
                <a:cs typeface="+mj-cs"/>
              </a:rPr>
              <a:t>Convert to integers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6A606CD4-8EDF-714D-5E5F-E7187C0A92DD}"/>
              </a:ext>
            </a:extLst>
          </p:cNvPr>
          <p:cNvSpPr txBox="1"/>
          <p:nvPr/>
        </p:nvSpPr>
        <p:spPr>
          <a:xfrm>
            <a:off x="5567264" y="2097382"/>
            <a:ext cx="3032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b="1" dirty="0">
                <a:solidFill>
                  <a:srgbClr val="FFFF00"/>
                </a:solidFill>
                <a:latin typeface="+mj-lt"/>
                <a:cs typeface="+mj-cs"/>
              </a:rPr>
              <a:t>Is the object of a specific class</a:t>
            </a:r>
            <a:r>
              <a:rPr lang="en-US" sz="2000" b="1" dirty="0">
                <a:solidFill>
                  <a:srgbClr val="FF0000"/>
                </a:solidFill>
                <a:latin typeface="+mj-lt"/>
                <a:cs typeface="+mj-cs"/>
              </a:rPr>
              <a:t>?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F9A58202-6374-B7AE-D63A-B9D07AA8CCBB}"/>
              </a:ext>
            </a:extLst>
          </p:cNvPr>
          <p:cNvSpPr txBox="1"/>
          <p:nvPr/>
        </p:nvSpPr>
        <p:spPr>
          <a:xfrm>
            <a:off x="5529943" y="2293326"/>
            <a:ext cx="25970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FFFF00"/>
                </a:solidFill>
                <a:latin typeface="+mj-lt"/>
                <a:cs typeface="+mj-cs"/>
              </a:rPr>
              <a:t>Is one class a subclass of another</a:t>
            </a:r>
            <a:r>
              <a:rPr lang="en-US" sz="2000" dirty="0">
                <a:solidFill>
                  <a:srgbClr val="FF0000"/>
                </a:solidFill>
                <a:latin typeface="+mj-lt"/>
                <a:cs typeface="+mj-cs"/>
              </a:rPr>
              <a:t>?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91CC3810-265E-36AF-A82A-9DE81ACFA637}"/>
              </a:ext>
            </a:extLst>
          </p:cNvPr>
          <p:cNvSpPr txBox="1"/>
          <p:nvPr/>
        </p:nvSpPr>
        <p:spPr>
          <a:xfrm>
            <a:off x="4662196" y="2545251"/>
            <a:ext cx="3427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FFFF00"/>
                </a:solidFill>
                <a:latin typeface="+mj-lt"/>
                <a:cs typeface="+mj-cs"/>
              </a:rPr>
              <a:t>Getting something repeatable from an object</a:t>
            </a:r>
            <a:r>
              <a:rPr lang="en-US" sz="2000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0AA9D65-C51F-957E-0683-C708D5247F35}"/>
              </a:ext>
            </a:extLst>
          </p:cNvPr>
          <p:cNvSpPr txBox="1"/>
          <p:nvPr/>
        </p:nvSpPr>
        <p:spPr>
          <a:xfrm>
            <a:off x="4643534" y="2731864"/>
            <a:ext cx="3362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FFFF00"/>
                </a:solidFill>
                <a:latin typeface="+mj-lt"/>
                <a:cs typeface="+mj-cs"/>
              </a:rPr>
              <a:t>Showing the length of a list or string and</a:t>
            </a:r>
            <a:r>
              <a:rPr lang="en-US" sz="2000" dirty="0">
                <a:solidFill>
                  <a:srgbClr val="FF0000"/>
                </a:solidFill>
                <a:latin typeface="+mj-lt"/>
                <a:cs typeface="+mj-cs"/>
              </a:rPr>
              <a:t>...</a:t>
            </a:r>
            <a:r>
              <a:rPr lang="fa-IR" sz="2000" dirty="0">
                <a:solidFill>
                  <a:srgbClr val="FF0000"/>
                </a:solidFill>
                <a:latin typeface="+mj-lt"/>
                <a:cs typeface="+mj-cs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BCBBE2B-7BC2-FF46-3C7C-97072328C73E}"/>
              </a:ext>
            </a:extLst>
          </p:cNvPr>
          <p:cNvSpPr txBox="1"/>
          <p:nvPr/>
        </p:nvSpPr>
        <p:spPr>
          <a:xfrm>
            <a:off x="4652864" y="2918475"/>
            <a:ext cx="3032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b="1" dirty="0">
                <a:solidFill>
                  <a:srgbClr val="FFFF00"/>
                </a:solidFill>
                <a:latin typeface="+mj-lt"/>
                <a:cs typeface="+mj-cs"/>
              </a:rPr>
              <a:t>Making a list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91207CC-568E-7CE1-7333-6C2D87B7BD3D}"/>
              </a:ext>
            </a:extLst>
          </p:cNvPr>
          <p:cNvSpPr txBox="1"/>
          <p:nvPr/>
        </p:nvSpPr>
        <p:spPr>
          <a:xfrm>
            <a:off x="4037045" y="2707630"/>
            <a:ext cx="776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482DA"/>
                </a:solidFill>
              </a:rPr>
              <a:t>len</a:t>
            </a:r>
            <a:r>
              <a:rPr lang="en-US" sz="2400" dirty="0">
                <a:solidFill>
                  <a:srgbClr val="FF0000"/>
                </a:solidFill>
              </a:rPr>
              <a:t>(…)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4CC6434-2A64-8668-313E-3F71B716D43A}"/>
              </a:ext>
            </a:extLst>
          </p:cNvPr>
          <p:cNvSpPr txBox="1"/>
          <p:nvPr/>
        </p:nvSpPr>
        <p:spPr>
          <a:xfrm>
            <a:off x="4879909" y="3136190"/>
            <a:ext cx="3032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b="1" dirty="0">
                <a:solidFill>
                  <a:srgbClr val="FFFF00"/>
                </a:solidFill>
                <a:latin typeface="+mj-lt"/>
                <a:cs typeface="+mj-cs"/>
              </a:rPr>
              <a:t>Dictionary of local variables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FB7065D-4991-5AAD-5BEA-B4714FE13F65}"/>
              </a:ext>
            </a:extLst>
          </p:cNvPr>
          <p:cNvSpPr txBox="1"/>
          <p:nvPr/>
        </p:nvSpPr>
        <p:spPr>
          <a:xfrm>
            <a:off x="5122505" y="3612051"/>
            <a:ext cx="3545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FFFF00"/>
                </a:solidFill>
                <a:latin typeface="+mj-lt"/>
                <a:cs typeface="+mj-cs"/>
              </a:rPr>
              <a:t>Apply a function to all elements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C497CA9-629D-1292-2293-1CCE16723641}"/>
              </a:ext>
            </a:extLst>
          </p:cNvPr>
          <p:cNvSpPr txBox="1"/>
          <p:nvPr/>
        </p:nvSpPr>
        <p:spPr>
          <a:xfrm>
            <a:off x="4758611" y="3798664"/>
            <a:ext cx="2062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b="1" dirty="0">
                <a:solidFill>
                  <a:srgbClr val="FFFF00"/>
                </a:solidFill>
                <a:latin typeface="+mj-lt"/>
                <a:cs typeface="+mj-cs"/>
              </a:rPr>
              <a:t>The largest amount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9A09C62-31BC-40BC-20F8-582284F89AA4}"/>
              </a:ext>
            </a:extLst>
          </p:cNvPr>
          <p:cNvSpPr txBox="1"/>
          <p:nvPr/>
        </p:nvSpPr>
        <p:spPr>
          <a:xfrm>
            <a:off x="4739950" y="4041259"/>
            <a:ext cx="3032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b="1" dirty="0">
                <a:solidFill>
                  <a:srgbClr val="FFFF00"/>
                </a:solidFill>
                <a:latin typeface="+mj-lt"/>
                <a:cs typeface="+mj-cs"/>
              </a:rPr>
              <a:t>The smallest amount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75E56A6-C5A9-1E03-4CA8-6575A3A67153}"/>
              </a:ext>
            </a:extLst>
          </p:cNvPr>
          <p:cNvSpPr txBox="1"/>
          <p:nvPr/>
        </p:nvSpPr>
        <p:spPr>
          <a:xfrm>
            <a:off x="5523721" y="4442476"/>
            <a:ext cx="3032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b="1" dirty="0">
                <a:solidFill>
                  <a:srgbClr val="FFFF00"/>
                </a:solidFill>
                <a:latin typeface="+mj-lt"/>
                <a:cs typeface="+mj-cs"/>
              </a:rPr>
              <a:t>View bytes without copying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30AD63C-6025-7F1D-047F-BE25BD87575D}"/>
              </a:ext>
            </a:extLst>
          </p:cNvPr>
          <p:cNvSpPr txBox="1"/>
          <p:nvPr/>
        </p:nvSpPr>
        <p:spPr>
          <a:xfrm>
            <a:off x="4777273" y="4619757"/>
            <a:ext cx="3881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b="1" dirty="0">
                <a:solidFill>
                  <a:srgbClr val="FFFF00"/>
                </a:solidFill>
                <a:latin typeface="+mj-lt"/>
                <a:cs typeface="+mj-cs"/>
              </a:rPr>
              <a:t>The next element of the iterable object.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ECF8A615-116B-901A-3350-1C4AA69C8E8B}"/>
              </a:ext>
            </a:extLst>
          </p:cNvPr>
          <p:cNvSpPr txBox="1"/>
          <p:nvPr/>
        </p:nvSpPr>
        <p:spPr>
          <a:xfrm>
            <a:off x="4926562" y="4853022"/>
            <a:ext cx="3088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FFFF00"/>
                </a:solidFill>
              </a:rPr>
              <a:t>Constructor of all Python objects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6BCBD525-8870-DDB5-76FD-5C3DA161DE17}"/>
              </a:ext>
            </a:extLst>
          </p:cNvPr>
          <p:cNvSpPr txBox="1"/>
          <p:nvPr/>
        </p:nvSpPr>
        <p:spPr>
          <a:xfrm>
            <a:off x="4674636" y="5076958"/>
            <a:ext cx="3209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FFFF00"/>
                </a:solidFill>
              </a:rPr>
              <a:t>Convert number to octal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6A461978-289C-86F9-4614-1B8214636325}"/>
              </a:ext>
            </a:extLst>
          </p:cNvPr>
          <p:cNvSpPr txBox="1"/>
          <p:nvPr/>
        </p:nvSpPr>
        <p:spPr>
          <a:xfrm>
            <a:off x="4842587" y="5263569"/>
            <a:ext cx="3032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FFFF00"/>
                </a:solidFill>
              </a:rPr>
              <a:t>Open file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6599FD5-BC8C-3A80-8BCE-FBEEA9492DA7}"/>
              </a:ext>
            </a:extLst>
          </p:cNvPr>
          <p:cNvSpPr txBox="1"/>
          <p:nvPr/>
        </p:nvSpPr>
        <p:spPr>
          <a:xfrm>
            <a:off x="4693297" y="5496835"/>
            <a:ext cx="6130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FFFF00"/>
                </a:solidFill>
              </a:rPr>
              <a:t>Convert character to Unicode number </a:t>
            </a:r>
            <a:r>
              <a:rPr lang="fa-IR" sz="2400" dirty="0">
                <a:solidFill>
                  <a:srgbClr val="FF0000"/>
                </a:solidFill>
              </a:rPr>
              <a:t>)</a:t>
            </a:r>
            <a:r>
              <a:rPr lang="en-US" sz="2400" dirty="0">
                <a:solidFill>
                  <a:srgbClr val="FFFF00"/>
                </a:solidFill>
              </a:rPr>
              <a:t>consisting of zero and one</a:t>
            </a:r>
            <a:r>
              <a:rPr lang="fa-IR" sz="2400" dirty="0">
                <a:solidFill>
                  <a:srgbClr val="FF0000"/>
                </a:solidFill>
              </a:rPr>
              <a:t>(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9660EABA-F1AF-209B-923C-521890E08B25}"/>
              </a:ext>
            </a:extLst>
          </p:cNvPr>
          <p:cNvSpPr txBox="1"/>
          <p:nvPr/>
        </p:nvSpPr>
        <p:spPr>
          <a:xfrm>
            <a:off x="5131835" y="5730100"/>
            <a:ext cx="5551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FFFF00"/>
                </a:solidFill>
              </a:rPr>
              <a:t>Raises the first number to the power of the second number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470C7975-4D21-16FB-F8F5-1D0FB2A30F22}"/>
              </a:ext>
            </a:extLst>
          </p:cNvPr>
          <p:cNvSpPr txBox="1"/>
          <p:nvPr/>
        </p:nvSpPr>
        <p:spPr>
          <a:xfrm>
            <a:off x="4851917" y="5907382"/>
            <a:ext cx="3032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FFFF00"/>
                </a:solidFill>
              </a:rPr>
              <a:t>Print on output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88F79D65-682C-02B3-97EC-F53BE3CB8C44}"/>
              </a:ext>
            </a:extLst>
          </p:cNvPr>
          <p:cNvSpPr txBox="1"/>
          <p:nvPr/>
        </p:nvSpPr>
        <p:spPr>
          <a:xfrm>
            <a:off x="5075850" y="6411232"/>
            <a:ext cx="3032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FFFF00"/>
                </a:solidFill>
              </a:rPr>
              <a:t>Create selected property in class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BE591BAF-13D1-4A9C-3533-A98478FA8037}"/>
              </a:ext>
            </a:extLst>
          </p:cNvPr>
          <p:cNvSpPr txBox="1"/>
          <p:nvPr/>
        </p:nvSpPr>
        <p:spPr>
          <a:xfrm>
            <a:off x="9053801" y="1133216"/>
            <a:ext cx="3138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b="1" dirty="0">
                <a:solidFill>
                  <a:srgbClr val="FFFF00"/>
                </a:solidFill>
              </a:rPr>
              <a:t>Generate number from selected range</a:t>
            </a:r>
            <a:r>
              <a:rPr lang="en-US" sz="20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4546DD9F-8CED-88B3-38BC-8F34E7B56AD0}"/>
              </a:ext>
            </a:extLst>
          </p:cNvPr>
          <p:cNvSpPr txBox="1"/>
          <p:nvPr/>
        </p:nvSpPr>
        <p:spPr>
          <a:xfrm>
            <a:off x="8525067" y="1276286"/>
            <a:ext cx="2942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FFFF00"/>
                </a:solidFill>
              </a:rPr>
              <a:t>Formal representation of object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914D0144-AC05-A1FD-B2D5-4F1E467CD550}"/>
              </a:ext>
            </a:extLst>
          </p:cNvPr>
          <p:cNvSpPr txBox="1"/>
          <p:nvPr/>
        </p:nvSpPr>
        <p:spPr>
          <a:xfrm>
            <a:off x="8901401" y="1438017"/>
            <a:ext cx="3032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FFFF00"/>
                </a:solidFill>
              </a:rPr>
              <a:t> Reverse sequence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EDB18205-B1B2-FC7E-9A46-49EE66822E8A}"/>
              </a:ext>
            </a:extLst>
          </p:cNvPr>
          <p:cNvSpPr txBox="1"/>
          <p:nvPr/>
        </p:nvSpPr>
        <p:spPr>
          <a:xfrm>
            <a:off x="8689907" y="1665061"/>
            <a:ext cx="3032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FFFF00"/>
                </a:solidFill>
              </a:rPr>
              <a:t> Round number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4D4E0985-918E-D0FF-5D0C-9B58AC904338}"/>
              </a:ext>
            </a:extLst>
          </p:cNvPr>
          <p:cNvSpPr txBox="1"/>
          <p:nvPr/>
        </p:nvSpPr>
        <p:spPr>
          <a:xfrm>
            <a:off x="8428650" y="1870335"/>
            <a:ext cx="3032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FFFF00"/>
                </a:solidFill>
              </a:rPr>
              <a:t>Construct set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1E46F648-8C45-DA6D-2B2F-333672809D11}"/>
              </a:ext>
            </a:extLst>
          </p:cNvPr>
          <p:cNvSpPr txBox="1"/>
          <p:nvPr/>
        </p:nvSpPr>
        <p:spPr>
          <a:xfrm>
            <a:off x="7577426" y="3021110"/>
            <a:ext cx="48812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FFFF00"/>
                </a:solidFill>
              </a:rPr>
              <a:t>Reference to constructor class in object</a:t>
            </a:r>
            <a:r>
              <a:rPr lang="en-US" sz="2000" dirty="0">
                <a:solidFill>
                  <a:srgbClr val="FF0000"/>
                </a:solidFill>
              </a:rPr>
              <a:t>-</a:t>
            </a:r>
            <a:r>
              <a:rPr lang="en-US" sz="2000" dirty="0">
                <a:solidFill>
                  <a:srgbClr val="FFFF00"/>
                </a:solidFill>
              </a:rPr>
              <a:t>oriented programming</a:t>
            </a:r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64DDA448-EBA4-1C8E-1181-358CF86D4AD8}"/>
              </a:ext>
            </a:extLst>
          </p:cNvPr>
          <p:cNvSpPr txBox="1"/>
          <p:nvPr/>
        </p:nvSpPr>
        <p:spPr>
          <a:xfrm>
            <a:off x="9411475" y="2041396"/>
            <a:ext cx="3032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FFFF00"/>
                </a:solidFill>
              </a:rPr>
              <a:t>Set property in object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5484A64E-921E-60CF-AD5B-90C22EF2D363}"/>
              </a:ext>
            </a:extLst>
          </p:cNvPr>
          <p:cNvSpPr txBox="1"/>
          <p:nvPr/>
        </p:nvSpPr>
        <p:spPr>
          <a:xfrm>
            <a:off x="8991597" y="2237339"/>
            <a:ext cx="3032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FFFF00"/>
                </a:solidFill>
              </a:rPr>
              <a:t>Trim from selected range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0D3B3DF3-A7D2-5746-B462-216023036E6D}"/>
              </a:ext>
            </a:extLst>
          </p:cNvPr>
          <p:cNvSpPr txBox="1"/>
          <p:nvPr/>
        </p:nvSpPr>
        <p:spPr>
          <a:xfrm>
            <a:off x="8767662" y="2423951"/>
            <a:ext cx="3032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FFFF00"/>
                </a:solidFill>
              </a:rPr>
              <a:t> Sorting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5BC29C61-A980-2E43-B654-CB804F906CE7}"/>
              </a:ext>
            </a:extLst>
          </p:cNvPr>
          <p:cNvSpPr txBox="1"/>
          <p:nvPr/>
        </p:nvSpPr>
        <p:spPr>
          <a:xfrm>
            <a:off x="8603017" y="2819530"/>
            <a:ext cx="1719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FFFF00"/>
                </a:solidFill>
              </a:rPr>
              <a:t>Sum of elements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1F10849-B874-8765-5BB9-A8E7BA78F282}"/>
              </a:ext>
            </a:extLst>
          </p:cNvPr>
          <p:cNvSpPr txBox="1"/>
          <p:nvPr/>
        </p:nvSpPr>
        <p:spPr>
          <a:xfrm>
            <a:off x="8442063" y="2616978"/>
            <a:ext cx="2105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FFFF00"/>
                </a:solidFill>
              </a:rPr>
              <a:t>Sort convert to string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305C895A-1ED1-B347-8983-F25C0AA4B3E6}"/>
              </a:ext>
            </a:extLst>
          </p:cNvPr>
          <p:cNvSpPr txBox="1"/>
          <p:nvPr/>
        </p:nvSpPr>
        <p:spPr>
          <a:xfrm>
            <a:off x="8689908" y="3183619"/>
            <a:ext cx="216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FFFF00"/>
                </a:solidFill>
              </a:rPr>
              <a:t>Create immutable list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8950FE16-3666-866E-7EDE-9249F76BF87E}"/>
              </a:ext>
            </a:extLst>
          </p:cNvPr>
          <p:cNvSpPr txBox="1"/>
          <p:nvPr/>
        </p:nvSpPr>
        <p:spPr>
          <a:xfrm>
            <a:off x="8587271" y="3398223"/>
            <a:ext cx="2638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FFFF00"/>
                </a:solidFill>
              </a:rPr>
              <a:t>Return object type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91FD144B-AE8D-876E-1E7F-14FC17BAE26F}"/>
              </a:ext>
            </a:extLst>
          </p:cNvPr>
          <p:cNvSpPr txBox="1"/>
          <p:nvPr/>
        </p:nvSpPr>
        <p:spPr>
          <a:xfrm>
            <a:off x="8559472" y="3651315"/>
            <a:ext cx="3556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b="1" dirty="0">
                <a:solidFill>
                  <a:srgbClr val="FFFF00"/>
                </a:solidFill>
              </a:rPr>
              <a:t>List of variables and properties of an object</a:t>
            </a:r>
            <a:r>
              <a:rPr lang="en-US" sz="20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AA18F89B-4670-8F73-39E7-7BE7074ECB54}"/>
              </a:ext>
            </a:extLst>
          </p:cNvPr>
          <p:cNvSpPr txBox="1"/>
          <p:nvPr/>
        </p:nvSpPr>
        <p:spPr>
          <a:xfrm>
            <a:off x="8997626" y="3865336"/>
            <a:ext cx="3365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FFFF00"/>
                </a:solidFill>
              </a:rPr>
              <a:t>Combine multiple lists element by element</a:t>
            </a:r>
            <a:r>
              <a:rPr lang="en-US" sz="20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69C0F26B-DC55-976C-DD0C-088EC9E46DA0}"/>
              </a:ext>
            </a:extLst>
          </p:cNvPr>
          <p:cNvSpPr txBox="1"/>
          <p:nvPr/>
        </p:nvSpPr>
        <p:spPr>
          <a:xfrm>
            <a:off x="9417112" y="4060696"/>
            <a:ext cx="3032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FFFF00"/>
                </a:solidFill>
              </a:rPr>
              <a:t>Import advanced library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97CA4E60-30AD-C74B-1C5B-8D721BB4630C}"/>
              </a:ext>
            </a:extLst>
          </p:cNvPr>
          <p:cNvSpPr txBox="1"/>
          <p:nvPr/>
        </p:nvSpPr>
        <p:spPr>
          <a:xfrm>
            <a:off x="5372100" y="3586847"/>
            <a:ext cx="9556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True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2B945DF4-F3B2-2918-8393-B08777EF2A78}"/>
              </a:ext>
            </a:extLst>
          </p:cNvPr>
          <p:cNvSpPr txBox="1"/>
          <p:nvPr/>
        </p:nvSpPr>
        <p:spPr>
          <a:xfrm>
            <a:off x="42862" y="4524286"/>
            <a:ext cx="9409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False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05FDC41-E3C2-ED89-CDE4-A081E80E59E6}"/>
              </a:ext>
            </a:extLst>
          </p:cNvPr>
          <p:cNvSpPr txBox="1"/>
          <p:nvPr/>
        </p:nvSpPr>
        <p:spPr>
          <a:xfrm>
            <a:off x="5419725" y="1700897"/>
            <a:ext cx="9409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None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5A42B28C-CA5B-D3D3-7BE5-6B4C475433A4}"/>
              </a:ext>
            </a:extLst>
          </p:cNvPr>
          <p:cNvSpPr txBox="1"/>
          <p:nvPr/>
        </p:nvSpPr>
        <p:spPr>
          <a:xfrm>
            <a:off x="23812" y="2705011"/>
            <a:ext cx="9409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class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719E70FE-92B8-3543-C7CF-42F3BC3EC4A0}"/>
              </a:ext>
            </a:extLst>
          </p:cNvPr>
          <p:cNvSpPr txBox="1"/>
          <p:nvPr/>
        </p:nvSpPr>
        <p:spPr>
          <a:xfrm>
            <a:off x="33337" y="3314611"/>
            <a:ext cx="9409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def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3379761F-C376-81F1-12E1-4F3FCC1B88BE}"/>
              </a:ext>
            </a:extLst>
          </p:cNvPr>
          <p:cNvSpPr txBox="1"/>
          <p:nvPr/>
        </p:nvSpPr>
        <p:spPr>
          <a:xfrm>
            <a:off x="5419725" y="1415147"/>
            <a:ext cx="10144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lambda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60E3085E-2B3B-DC3E-BA05-F0D52172BCCD}"/>
              </a:ext>
            </a:extLst>
          </p:cNvPr>
          <p:cNvSpPr txBox="1"/>
          <p:nvPr/>
        </p:nvSpPr>
        <p:spPr>
          <a:xfrm>
            <a:off x="0" y="4834622"/>
            <a:ext cx="6762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for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DF746639-7D68-6423-AD87-37FCF786B296}"/>
              </a:ext>
            </a:extLst>
          </p:cNvPr>
          <p:cNvSpPr txBox="1"/>
          <p:nvPr/>
        </p:nvSpPr>
        <p:spPr>
          <a:xfrm>
            <a:off x="5419725" y="4244072"/>
            <a:ext cx="6667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while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23320D14-42C3-78D2-8EFF-CD5F18AECE2B}"/>
              </a:ext>
            </a:extLst>
          </p:cNvPr>
          <p:cNvSpPr txBox="1"/>
          <p:nvPr/>
        </p:nvSpPr>
        <p:spPr>
          <a:xfrm>
            <a:off x="33337" y="2362111"/>
            <a:ext cx="7048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break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F2EEC885-69A2-DC56-001B-96964B0BEB86}"/>
              </a:ext>
            </a:extLst>
          </p:cNvPr>
          <p:cNvSpPr txBox="1"/>
          <p:nvPr/>
        </p:nvSpPr>
        <p:spPr>
          <a:xfrm>
            <a:off x="-23813" y="3009811"/>
            <a:ext cx="9334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continue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2804F028-6F1A-64BF-2AC4-561922425D6F}"/>
              </a:ext>
            </a:extLst>
          </p:cNvPr>
          <p:cNvSpPr txBox="1"/>
          <p:nvPr/>
        </p:nvSpPr>
        <p:spPr>
          <a:xfrm>
            <a:off x="5419725" y="2778774"/>
            <a:ext cx="5619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pass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0A06E94D-B8E9-E4F6-2A74-F586AC5E0B69}"/>
              </a:ext>
            </a:extLst>
          </p:cNvPr>
          <p:cNvSpPr txBox="1"/>
          <p:nvPr/>
        </p:nvSpPr>
        <p:spPr>
          <a:xfrm>
            <a:off x="4762" y="6086386"/>
            <a:ext cx="3714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if</a:t>
            </a:r>
            <a:endParaRPr lang="en-US" sz="2400" dirty="0"/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81200CAB-C437-4264-08B6-A8E841E57B5E}"/>
              </a:ext>
            </a:extLst>
          </p:cNvPr>
          <p:cNvSpPr txBox="1"/>
          <p:nvPr/>
        </p:nvSpPr>
        <p:spPr>
          <a:xfrm>
            <a:off x="0" y="3625826"/>
            <a:ext cx="476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elif</a:t>
            </a:r>
            <a:endParaRPr lang="en-US" sz="2400" dirty="0"/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CA023D58-D31D-92F2-B456-2B191E32391B}"/>
              </a:ext>
            </a:extLst>
          </p:cNvPr>
          <p:cNvSpPr txBox="1"/>
          <p:nvPr/>
        </p:nvSpPr>
        <p:spPr>
          <a:xfrm>
            <a:off x="0" y="3927323"/>
            <a:ext cx="514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else</a:t>
            </a:r>
            <a:endParaRPr lang="en-US" sz="2400" dirty="0"/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7F62BFD0-43D9-DFE3-4C35-F0ADF2E31C67}"/>
              </a:ext>
            </a:extLst>
          </p:cNvPr>
          <p:cNvSpPr txBox="1"/>
          <p:nvPr/>
        </p:nvSpPr>
        <p:spPr>
          <a:xfrm>
            <a:off x="14287" y="4219486"/>
            <a:ext cx="7429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except</a:t>
            </a:r>
            <a:endParaRPr lang="en-US" sz="2400" dirty="0"/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80E5F588-2150-E417-5728-AE17A1D8129C}"/>
              </a:ext>
            </a:extLst>
          </p:cNvPr>
          <p:cNvSpPr txBox="1"/>
          <p:nvPr/>
        </p:nvSpPr>
        <p:spPr>
          <a:xfrm>
            <a:off x="5429250" y="3891647"/>
            <a:ext cx="466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try</a:t>
            </a:r>
            <a:endParaRPr lang="en-US" sz="2400" dirty="0"/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3E561526-446B-7015-C787-E4153CB2A258}"/>
              </a:ext>
            </a:extLst>
          </p:cNvPr>
          <p:cNvSpPr txBox="1"/>
          <p:nvPr/>
        </p:nvSpPr>
        <p:spPr>
          <a:xfrm>
            <a:off x="0" y="5429161"/>
            <a:ext cx="7524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finally</a:t>
            </a:r>
            <a:endParaRPr lang="en-US" sz="2400" dirty="0"/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526C2B7C-892B-C70E-74B2-23BCDAFC144E}"/>
              </a:ext>
            </a:extLst>
          </p:cNvPr>
          <p:cNvSpPr txBox="1"/>
          <p:nvPr/>
        </p:nvSpPr>
        <p:spPr>
          <a:xfrm>
            <a:off x="5410200" y="3210996"/>
            <a:ext cx="5905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raise</a:t>
            </a:r>
            <a:endParaRPr lang="en-US" sz="2400" dirty="0"/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86F05B98-CD11-EF63-F3D3-D8B02A868D34}"/>
              </a:ext>
            </a:extLst>
          </p:cNvPr>
          <p:cNvSpPr txBox="1"/>
          <p:nvPr/>
        </p:nvSpPr>
        <p:spPr>
          <a:xfrm>
            <a:off x="14287" y="1471910"/>
            <a:ext cx="6953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assert</a:t>
            </a:r>
            <a:endParaRPr lang="en-US" sz="2400" dirty="0"/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624917F0-8AFB-C0E2-C0F2-AC3E1A110020}"/>
              </a:ext>
            </a:extLst>
          </p:cNvPr>
          <p:cNvSpPr txBox="1"/>
          <p:nvPr/>
        </p:nvSpPr>
        <p:spPr>
          <a:xfrm>
            <a:off x="0" y="6382821"/>
            <a:ext cx="857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import</a:t>
            </a:r>
            <a:endParaRPr lang="en-US" sz="2400" dirty="0"/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0C2F7ACE-C90D-AAF7-F20E-6BCFC6082911}"/>
              </a:ext>
            </a:extLst>
          </p:cNvPr>
          <p:cNvSpPr txBox="1"/>
          <p:nvPr/>
        </p:nvSpPr>
        <p:spPr>
          <a:xfrm>
            <a:off x="4762" y="5148560"/>
            <a:ext cx="6000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from</a:t>
            </a:r>
            <a:endParaRPr lang="en-US" sz="2400" dirty="0"/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A0409DD7-4D2F-BFDA-D411-E2C34E0DA06A}"/>
              </a:ext>
            </a:extLst>
          </p:cNvPr>
          <p:cNvSpPr txBox="1"/>
          <p:nvPr/>
        </p:nvSpPr>
        <p:spPr>
          <a:xfrm>
            <a:off x="14287" y="1233785"/>
            <a:ext cx="4000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as</a:t>
            </a:r>
            <a:endParaRPr lang="en-US" sz="2400" dirty="0"/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005CCD87-E707-3751-DCC4-F6719ACEB572}"/>
              </a:ext>
            </a:extLst>
          </p:cNvPr>
          <p:cNvSpPr txBox="1"/>
          <p:nvPr/>
        </p:nvSpPr>
        <p:spPr>
          <a:xfrm>
            <a:off x="-4763" y="5762149"/>
            <a:ext cx="723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global</a:t>
            </a:r>
            <a:endParaRPr lang="en-US" sz="2400" dirty="0"/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D33C074B-97E2-BC19-5E5E-A4304FF5B7CC}"/>
              </a:ext>
            </a:extLst>
          </p:cNvPr>
          <p:cNvSpPr txBox="1"/>
          <p:nvPr/>
        </p:nvSpPr>
        <p:spPr>
          <a:xfrm>
            <a:off x="5434013" y="1907429"/>
            <a:ext cx="9477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nonlocal</a:t>
            </a:r>
            <a:endParaRPr lang="en-US" sz="2400" dirty="0"/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D9A9EC0E-4715-2565-E6BF-F6102AC93B8A}"/>
              </a:ext>
            </a:extLst>
          </p:cNvPr>
          <p:cNvSpPr txBox="1"/>
          <p:nvPr/>
        </p:nvSpPr>
        <p:spPr>
          <a:xfrm>
            <a:off x="-9525" y="995660"/>
            <a:ext cx="5095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and</a:t>
            </a:r>
            <a:endParaRPr lang="en-US" sz="2400" dirty="0"/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E699ED5B-22DF-2C26-D275-903096846763}"/>
              </a:ext>
            </a:extLst>
          </p:cNvPr>
          <p:cNvSpPr txBox="1"/>
          <p:nvPr/>
        </p:nvSpPr>
        <p:spPr>
          <a:xfrm>
            <a:off x="5414963" y="2534721"/>
            <a:ext cx="3952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or</a:t>
            </a:r>
            <a:endParaRPr lang="en-US" sz="2400" dirty="0"/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B91040E4-6855-84C5-2084-11672C413D67}"/>
              </a:ext>
            </a:extLst>
          </p:cNvPr>
          <p:cNvSpPr txBox="1"/>
          <p:nvPr/>
        </p:nvSpPr>
        <p:spPr>
          <a:xfrm>
            <a:off x="5434012" y="2285907"/>
            <a:ext cx="5667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not</a:t>
            </a:r>
            <a:endParaRPr lang="en-US" sz="2400" dirty="0"/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1D9D8F81-D0FA-9798-BFE6-A2C95535BB68}"/>
              </a:ext>
            </a:extLst>
          </p:cNvPr>
          <p:cNvSpPr txBox="1"/>
          <p:nvPr/>
        </p:nvSpPr>
        <p:spPr>
          <a:xfrm>
            <a:off x="5419725" y="1109960"/>
            <a:ext cx="3286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is</a:t>
            </a:r>
            <a:endParaRPr lang="en-US" sz="2400" dirty="0"/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3563352E-9C8F-FAE7-1185-9F97A4651133}"/>
              </a:ext>
            </a:extLst>
          </p:cNvPr>
          <p:cNvSpPr txBox="1"/>
          <p:nvPr/>
        </p:nvSpPr>
        <p:spPr>
          <a:xfrm>
            <a:off x="5429250" y="862310"/>
            <a:ext cx="3952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in</a:t>
            </a:r>
            <a:endParaRPr lang="en-US" sz="2400" dirty="0"/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90469BAE-7F6C-FF1C-D704-FDCD1F09917B}"/>
              </a:ext>
            </a:extLst>
          </p:cNvPr>
          <p:cNvSpPr txBox="1"/>
          <p:nvPr/>
        </p:nvSpPr>
        <p:spPr>
          <a:xfrm>
            <a:off x="9525" y="1738610"/>
            <a:ext cx="6905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async</a:t>
            </a:r>
            <a:endParaRPr lang="en-US" sz="2400" dirty="0"/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E1D79A15-1365-47A1-80B6-AE09959502FE}"/>
              </a:ext>
            </a:extLst>
          </p:cNvPr>
          <p:cNvSpPr txBox="1"/>
          <p:nvPr/>
        </p:nvSpPr>
        <p:spPr>
          <a:xfrm>
            <a:off x="28575" y="2062460"/>
            <a:ext cx="6524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await</a:t>
            </a:r>
            <a:endParaRPr lang="en-US" sz="2400" dirty="0"/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FA82B3A4-B7BF-9DA7-146C-1FB1EBE08388}"/>
              </a:ext>
            </a:extLst>
          </p:cNvPr>
          <p:cNvSpPr txBox="1"/>
          <p:nvPr/>
        </p:nvSpPr>
        <p:spPr>
          <a:xfrm>
            <a:off x="329682" y="982825"/>
            <a:ext cx="4402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dirty="0">
                <a:solidFill>
                  <a:srgbClr val="00B0F0"/>
                </a:solidFill>
              </a:rPr>
              <a:t> If both conditions are true</a:t>
            </a:r>
            <a:r>
              <a:rPr lang="en-US" sz="2400" dirty="0">
                <a:solidFill>
                  <a:srgbClr val="FF0000"/>
                </a:solidFill>
              </a:rPr>
              <a:t>,</a:t>
            </a:r>
            <a:r>
              <a:rPr lang="en-US" sz="2400" dirty="0">
                <a:solidFill>
                  <a:srgbClr val="00B0F0"/>
                </a:solidFill>
              </a:rPr>
              <a:t> the result is also true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19C4FD16-D611-BF78-48FC-DDC4793F7F38}"/>
              </a:ext>
            </a:extLst>
          </p:cNvPr>
          <p:cNvSpPr txBox="1"/>
          <p:nvPr/>
        </p:nvSpPr>
        <p:spPr>
          <a:xfrm>
            <a:off x="220825" y="1219201"/>
            <a:ext cx="3477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dirty="0">
                <a:solidFill>
                  <a:srgbClr val="00B0F0"/>
                </a:solidFill>
              </a:rPr>
              <a:t> Putting an alias for a library or object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4AF3E242-BA89-409D-4F5C-D7AFAEFCE23B}"/>
              </a:ext>
            </a:extLst>
          </p:cNvPr>
          <p:cNvSpPr txBox="1"/>
          <p:nvPr/>
        </p:nvSpPr>
        <p:spPr>
          <a:xfrm>
            <a:off x="516294" y="1477348"/>
            <a:ext cx="4323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dirty="0">
                <a:solidFill>
                  <a:srgbClr val="00B0F0"/>
                </a:solidFill>
              </a:rPr>
              <a:t> Tests the condition, if not true</a:t>
            </a:r>
            <a:r>
              <a:rPr lang="en-US" sz="2400" dirty="0">
                <a:solidFill>
                  <a:srgbClr val="FF0000"/>
                </a:solidFill>
              </a:rPr>
              <a:t>,</a:t>
            </a:r>
            <a:r>
              <a:rPr lang="en-US" sz="2400" dirty="0">
                <a:solidFill>
                  <a:srgbClr val="00B0F0"/>
                </a:solidFill>
              </a:rPr>
              <a:t> throws an error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29F039B6-8B60-B885-83EF-D941E9DC95B5}"/>
              </a:ext>
            </a:extLst>
          </p:cNvPr>
          <p:cNvSpPr txBox="1"/>
          <p:nvPr/>
        </p:nvSpPr>
        <p:spPr>
          <a:xfrm>
            <a:off x="469641" y="1729274"/>
            <a:ext cx="3863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dirty="0">
                <a:solidFill>
                  <a:srgbClr val="00B0F0"/>
                </a:solidFill>
              </a:rPr>
              <a:t> Used to define a function asynchronously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09712D4F-62E7-F549-9DBC-18E8FBC89F02}"/>
              </a:ext>
            </a:extLst>
          </p:cNvPr>
          <p:cNvSpPr txBox="1"/>
          <p:nvPr/>
        </p:nvSpPr>
        <p:spPr>
          <a:xfrm>
            <a:off x="497634" y="2121161"/>
            <a:ext cx="7345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:</a:t>
            </a:r>
            <a:r>
              <a:rPr lang="en-US" sz="2000" dirty="0">
                <a:solidFill>
                  <a:srgbClr val="00B0F0"/>
                </a:solidFill>
              </a:rPr>
              <a:t>To stop a function executed with the async statement</a:t>
            </a:r>
            <a:r>
              <a:rPr lang="en-US" sz="2000" dirty="0">
                <a:solidFill>
                  <a:srgbClr val="FF0000"/>
                </a:solidFill>
              </a:rPr>
              <a:t>,</a:t>
            </a:r>
            <a:r>
              <a:rPr lang="en-US" sz="2000" dirty="0">
                <a:solidFill>
                  <a:srgbClr val="00B0F0"/>
                </a:solidFill>
              </a:rPr>
              <a:t> until an asynchronous operation is performed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7C290744-74D9-EDD8-9924-21B9C3063976}"/>
              </a:ext>
            </a:extLst>
          </p:cNvPr>
          <p:cNvSpPr txBox="1"/>
          <p:nvPr/>
        </p:nvSpPr>
        <p:spPr>
          <a:xfrm>
            <a:off x="562948" y="2373087"/>
            <a:ext cx="1242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dirty="0">
                <a:solidFill>
                  <a:srgbClr val="00B0F0"/>
                </a:solidFill>
              </a:rPr>
              <a:t> Exit a loop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3D6B1166-BF14-6B4A-0811-2699CCF796BD}"/>
              </a:ext>
            </a:extLst>
          </p:cNvPr>
          <p:cNvSpPr txBox="1"/>
          <p:nvPr/>
        </p:nvSpPr>
        <p:spPr>
          <a:xfrm>
            <a:off x="416768" y="2721430"/>
            <a:ext cx="4932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dirty="0">
                <a:solidFill>
                  <a:srgbClr val="00B0F0"/>
                </a:solidFill>
              </a:rPr>
              <a:t> Used to define a class in object</a:t>
            </a:r>
            <a:r>
              <a:rPr lang="en-US" sz="2400" dirty="0">
                <a:solidFill>
                  <a:srgbClr val="FF0000"/>
                </a:solidFill>
              </a:rPr>
              <a:t>-</a:t>
            </a:r>
            <a:r>
              <a:rPr lang="en-US" sz="2400" dirty="0">
                <a:solidFill>
                  <a:srgbClr val="00B0F0"/>
                </a:solidFill>
              </a:rPr>
              <a:t>oriented programming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A8F36766-55FE-76B4-1C56-F485EF7C29F0}"/>
              </a:ext>
            </a:extLst>
          </p:cNvPr>
          <p:cNvSpPr txBox="1"/>
          <p:nvPr/>
        </p:nvSpPr>
        <p:spPr>
          <a:xfrm>
            <a:off x="724679" y="3048002"/>
            <a:ext cx="5660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:</a:t>
            </a:r>
            <a:r>
              <a:rPr lang="en-US" sz="2000" dirty="0">
                <a:solidFill>
                  <a:srgbClr val="00B0F0"/>
                </a:solidFill>
              </a:rPr>
              <a:t> The loop continues the statements first</a:t>
            </a:r>
            <a:r>
              <a:rPr lang="en-US" sz="2000" dirty="0">
                <a:solidFill>
                  <a:srgbClr val="FF0000"/>
                </a:solidFill>
              </a:rPr>
              <a:t>; </a:t>
            </a:r>
            <a:r>
              <a:rPr lang="en-US" sz="2000" dirty="0">
                <a:solidFill>
                  <a:srgbClr val="00B0F0"/>
                </a:solidFill>
              </a:rPr>
              <a:t>and the part that remains is ignored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91E38E31-70D6-035F-5E27-9C1EE959CDDB}"/>
              </a:ext>
            </a:extLst>
          </p:cNvPr>
          <p:cNvSpPr txBox="1"/>
          <p:nvPr/>
        </p:nvSpPr>
        <p:spPr>
          <a:xfrm>
            <a:off x="323462" y="3337251"/>
            <a:ext cx="2472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dirty="0">
                <a:solidFill>
                  <a:srgbClr val="00B0F0"/>
                </a:solidFill>
              </a:rPr>
              <a:t> Used to define a function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831194D1-619D-ED51-F774-5DCE42F2A5C5}"/>
              </a:ext>
            </a:extLst>
          </p:cNvPr>
          <p:cNvSpPr txBox="1"/>
          <p:nvPr/>
        </p:nvSpPr>
        <p:spPr>
          <a:xfrm>
            <a:off x="295470" y="3654492"/>
            <a:ext cx="52036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:</a:t>
            </a:r>
            <a:r>
              <a:rPr lang="en-US" sz="2000" b="1" dirty="0">
                <a:solidFill>
                  <a:srgbClr val="00B0F0"/>
                </a:solidFill>
              </a:rPr>
              <a:t> If the first condition is not true</a:t>
            </a:r>
            <a:r>
              <a:rPr lang="en-US" sz="2000" b="1" dirty="0">
                <a:solidFill>
                  <a:srgbClr val="FF0000"/>
                </a:solidFill>
              </a:rPr>
              <a:t>;</a:t>
            </a:r>
            <a:r>
              <a:rPr lang="en-US" sz="2000" b="1" dirty="0">
                <a:solidFill>
                  <a:srgbClr val="00B0F0"/>
                </a:solidFill>
              </a:rPr>
              <a:t> the second condition is executed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2CB6010A-9EE4-AD95-1CC3-04CC89EDB9D2}"/>
              </a:ext>
            </a:extLst>
          </p:cNvPr>
          <p:cNvSpPr txBox="1"/>
          <p:nvPr/>
        </p:nvSpPr>
        <p:spPr>
          <a:xfrm>
            <a:off x="351454" y="3915749"/>
            <a:ext cx="3902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dirty="0">
                <a:solidFill>
                  <a:srgbClr val="00B0F0"/>
                </a:solidFill>
              </a:rPr>
              <a:t> If none of the previous conditions are true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5E5592F0-7AF8-1FA9-D4C9-8E2F75574529}"/>
              </a:ext>
            </a:extLst>
          </p:cNvPr>
          <p:cNvSpPr txBox="1"/>
          <p:nvPr/>
        </p:nvSpPr>
        <p:spPr>
          <a:xfrm>
            <a:off x="584719" y="4214328"/>
            <a:ext cx="35750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dirty="0">
                <a:solidFill>
                  <a:srgbClr val="00B0F0"/>
                </a:solidFill>
              </a:rPr>
              <a:t> This part is executed if an error occurs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181C13C6-FC2C-9A99-E467-4E8903B31FFD}"/>
              </a:ext>
            </a:extLst>
          </p:cNvPr>
          <p:cNvSpPr txBox="1"/>
          <p:nvPr/>
        </p:nvSpPr>
        <p:spPr>
          <a:xfrm>
            <a:off x="482083" y="4522238"/>
            <a:ext cx="3754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dirty="0">
                <a:solidFill>
                  <a:srgbClr val="00B0F0"/>
                </a:solidFill>
              </a:rPr>
              <a:t>Means false</a:t>
            </a:r>
            <a:r>
              <a:rPr lang="en-US" sz="2400" dirty="0">
                <a:solidFill>
                  <a:srgbClr val="FF0000"/>
                </a:solidFill>
              </a:rPr>
              <a:t>,</a:t>
            </a:r>
            <a:r>
              <a:rPr lang="en-US" sz="2400" dirty="0">
                <a:solidFill>
                  <a:srgbClr val="00B0F0"/>
                </a:solidFill>
              </a:rPr>
              <a:t> and its boolean value is zero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8F944CE9-A1E1-5F98-C624-C8D4612E354B}"/>
              </a:ext>
            </a:extLst>
          </p:cNvPr>
          <p:cNvSpPr txBox="1"/>
          <p:nvPr/>
        </p:nvSpPr>
        <p:spPr>
          <a:xfrm>
            <a:off x="276809" y="4820818"/>
            <a:ext cx="3583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dirty="0">
                <a:solidFill>
                  <a:srgbClr val="00B0F0"/>
                </a:solidFill>
              </a:rPr>
              <a:t> A loop to repeat a repeatable sequence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E75A0432-41E6-42DD-F10A-491D1EE4F127}"/>
              </a:ext>
            </a:extLst>
          </p:cNvPr>
          <p:cNvSpPr txBox="1"/>
          <p:nvPr/>
        </p:nvSpPr>
        <p:spPr>
          <a:xfrm>
            <a:off x="426099" y="5147389"/>
            <a:ext cx="2701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dirty="0">
                <a:solidFill>
                  <a:srgbClr val="00B0F0"/>
                </a:solidFill>
              </a:rPr>
              <a:t> To import a part of a library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58E997CE-81F0-4EE5-EC0D-E43C89FB0CD6}"/>
              </a:ext>
            </a:extLst>
          </p:cNvPr>
          <p:cNvSpPr txBox="1"/>
          <p:nvPr/>
        </p:nvSpPr>
        <p:spPr>
          <a:xfrm>
            <a:off x="575389" y="5436638"/>
            <a:ext cx="3874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dirty="0">
                <a:solidFill>
                  <a:srgbClr val="00B0F0"/>
                </a:solidFill>
              </a:rPr>
              <a:t>Is executed whether or not an error occurs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F147A7A7-F321-2DA7-E8DF-1815318B5367}"/>
              </a:ext>
            </a:extLst>
          </p:cNvPr>
          <p:cNvSpPr txBox="1"/>
          <p:nvPr/>
        </p:nvSpPr>
        <p:spPr>
          <a:xfrm>
            <a:off x="528735" y="5725887"/>
            <a:ext cx="3958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dirty="0">
                <a:solidFill>
                  <a:srgbClr val="00B0F0"/>
                </a:solidFill>
              </a:rPr>
              <a:t> To access global variables inside a function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3B9BFF0E-AE6F-4A02-784C-30C65C22640A}"/>
              </a:ext>
            </a:extLst>
          </p:cNvPr>
          <p:cNvSpPr txBox="1"/>
          <p:nvPr/>
        </p:nvSpPr>
        <p:spPr>
          <a:xfrm>
            <a:off x="164842" y="6061790"/>
            <a:ext cx="3401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dirty="0">
                <a:solidFill>
                  <a:srgbClr val="00B0F0"/>
                </a:solidFill>
              </a:rPr>
              <a:t> Means if</a:t>
            </a:r>
            <a:r>
              <a:rPr lang="en-US" sz="2400" dirty="0">
                <a:solidFill>
                  <a:srgbClr val="FF0000"/>
                </a:solidFill>
              </a:rPr>
              <a:t>;</a:t>
            </a:r>
            <a:r>
              <a:rPr lang="en-US" sz="2400" dirty="0">
                <a:solidFill>
                  <a:srgbClr val="00B0F0"/>
                </a:solidFill>
              </a:rPr>
              <a:t> and is used for a condition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D90EE62D-2037-B28D-3BEE-5EBE24C23B9E}"/>
              </a:ext>
            </a:extLst>
          </p:cNvPr>
          <p:cNvSpPr txBox="1"/>
          <p:nvPr/>
        </p:nvSpPr>
        <p:spPr>
          <a:xfrm>
            <a:off x="584720" y="6396335"/>
            <a:ext cx="2071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dirty="0">
                <a:solidFill>
                  <a:srgbClr val="00B0F0"/>
                </a:solidFill>
              </a:rPr>
              <a:t> Used to call a library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C23A95D4-208F-7851-C2A0-4331783DAA01}"/>
              </a:ext>
            </a:extLst>
          </p:cNvPr>
          <p:cNvSpPr txBox="1"/>
          <p:nvPr/>
        </p:nvSpPr>
        <p:spPr>
          <a:xfrm>
            <a:off x="5626361" y="866393"/>
            <a:ext cx="4820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dirty="0">
                <a:solidFill>
                  <a:srgbClr val="00B0F0"/>
                </a:solidFill>
              </a:rPr>
              <a:t> Checks whether an object exists in a sequence or not</a:t>
            </a:r>
            <a:r>
              <a:rPr lang="en-US" sz="24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EDE13729-2949-AD14-EF0C-E5FD8708186C}"/>
              </a:ext>
            </a:extLst>
          </p:cNvPr>
          <p:cNvSpPr txBox="1"/>
          <p:nvPr/>
        </p:nvSpPr>
        <p:spPr>
          <a:xfrm>
            <a:off x="5561047" y="1118319"/>
            <a:ext cx="5052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dirty="0">
                <a:solidFill>
                  <a:srgbClr val="00B0F0"/>
                </a:solidFill>
              </a:rPr>
              <a:t> Checks whether two objects are exactly the same or not</a:t>
            </a:r>
            <a:r>
              <a:rPr lang="en-US" sz="24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71F67CDF-4A21-D26F-73DA-5D5CF679552C}"/>
              </a:ext>
            </a:extLst>
          </p:cNvPr>
          <p:cNvSpPr txBox="1"/>
          <p:nvPr/>
        </p:nvSpPr>
        <p:spPr>
          <a:xfrm>
            <a:off x="6071119" y="1396483"/>
            <a:ext cx="4012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dirty="0">
                <a:solidFill>
                  <a:srgbClr val="00B0F0"/>
                </a:solidFill>
              </a:rPr>
              <a:t> Used to define a short anonymous function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854A8EA6-0D88-7089-A903-8F5DED258634}"/>
              </a:ext>
            </a:extLst>
          </p:cNvPr>
          <p:cNvSpPr txBox="1"/>
          <p:nvPr/>
        </p:nvSpPr>
        <p:spPr>
          <a:xfrm>
            <a:off x="5893838" y="1685731"/>
            <a:ext cx="2757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dirty="0">
                <a:solidFill>
                  <a:srgbClr val="00B0F0"/>
                </a:solidFill>
              </a:rPr>
              <a:t> Means nothing and no value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68774918-92FF-0739-CE95-476F7AFFC0AA}"/>
              </a:ext>
            </a:extLst>
          </p:cNvPr>
          <p:cNvSpPr txBox="1"/>
          <p:nvPr/>
        </p:nvSpPr>
        <p:spPr>
          <a:xfrm>
            <a:off x="6195528" y="1894115"/>
            <a:ext cx="5777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dirty="0">
                <a:solidFill>
                  <a:srgbClr val="00B0F0"/>
                </a:solidFill>
              </a:rPr>
              <a:t> Used to access variables at a higher level</a:t>
            </a:r>
            <a:r>
              <a:rPr lang="en-US" sz="2400" dirty="0">
                <a:solidFill>
                  <a:srgbClr val="FF0000"/>
                </a:solidFill>
              </a:rPr>
              <a:t>,</a:t>
            </a:r>
            <a:r>
              <a:rPr lang="en-US" sz="2400" dirty="0">
                <a:solidFill>
                  <a:srgbClr val="00B0F0"/>
                </a:solidFill>
              </a:rPr>
              <a:t> inside nested functions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104BD3EF-B3F7-1E27-3FD0-4FF3E05501B1}"/>
              </a:ext>
            </a:extLst>
          </p:cNvPr>
          <p:cNvSpPr txBox="1"/>
          <p:nvPr/>
        </p:nvSpPr>
        <p:spPr>
          <a:xfrm>
            <a:off x="5750769" y="2270450"/>
            <a:ext cx="2832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dirty="0">
                <a:solidFill>
                  <a:srgbClr val="00B0F0"/>
                </a:solidFill>
              </a:rPr>
              <a:t> Used to invert boolean values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6093F4F1-A220-25A6-1DC3-B2CBF18E838F}"/>
              </a:ext>
            </a:extLst>
          </p:cNvPr>
          <p:cNvSpPr txBox="1"/>
          <p:nvPr/>
        </p:nvSpPr>
        <p:spPr>
          <a:xfrm>
            <a:off x="5620140" y="2541037"/>
            <a:ext cx="4302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dirty="0">
                <a:solidFill>
                  <a:srgbClr val="00B0F0"/>
                </a:solidFill>
              </a:rPr>
              <a:t>If one of the conditions is true</a:t>
            </a:r>
            <a:r>
              <a:rPr lang="en-US" sz="2400" dirty="0">
                <a:solidFill>
                  <a:srgbClr val="FF0000"/>
                </a:solidFill>
              </a:rPr>
              <a:t>,</a:t>
            </a:r>
            <a:r>
              <a:rPr lang="en-US" sz="2400" dirty="0">
                <a:solidFill>
                  <a:srgbClr val="00B0F0"/>
                </a:solidFill>
              </a:rPr>
              <a:t> the result is true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F81576D7-4748-B248-A70F-C2E7536E390A}"/>
              </a:ext>
            </a:extLst>
          </p:cNvPr>
          <p:cNvSpPr txBox="1"/>
          <p:nvPr/>
        </p:nvSpPr>
        <p:spPr>
          <a:xfrm>
            <a:off x="5800532" y="2796074"/>
            <a:ext cx="4043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dirty="0">
                <a:solidFill>
                  <a:srgbClr val="00B0F0"/>
                </a:solidFill>
              </a:rPr>
              <a:t> Does nothing</a:t>
            </a:r>
            <a:r>
              <a:rPr lang="en-US" sz="2400" dirty="0">
                <a:solidFill>
                  <a:srgbClr val="FF0000"/>
                </a:solidFill>
              </a:rPr>
              <a:t>;</a:t>
            </a:r>
            <a:r>
              <a:rPr lang="en-US" sz="2400" dirty="0">
                <a:solidFill>
                  <a:srgbClr val="00B0F0"/>
                </a:solidFill>
              </a:rPr>
              <a:t> used only to fill in the blanks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26470120-4630-A5EC-AFA8-04E64BD6A445}"/>
              </a:ext>
            </a:extLst>
          </p:cNvPr>
          <p:cNvSpPr txBox="1"/>
          <p:nvPr/>
        </p:nvSpPr>
        <p:spPr>
          <a:xfrm>
            <a:off x="5803642" y="3219062"/>
            <a:ext cx="2396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dirty="0">
                <a:solidFill>
                  <a:srgbClr val="00B0F0"/>
                </a:solidFill>
              </a:rPr>
              <a:t> Manually raises an error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AD446234-798E-A7E7-7E7B-28FF7DDCADE0}"/>
              </a:ext>
            </a:extLst>
          </p:cNvPr>
          <p:cNvSpPr txBox="1"/>
          <p:nvPr/>
        </p:nvSpPr>
        <p:spPr>
          <a:xfrm>
            <a:off x="5797421" y="3604727"/>
            <a:ext cx="3716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dirty="0">
                <a:solidFill>
                  <a:srgbClr val="00B0F0"/>
                </a:solidFill>
              </a:rPr>
              <a:t> Means true</a:t>
            </a:r>
            <a:r>
              <a:rPr lang="en-US" sz="2400" dirty="0">
                <a:solidFill>
                  <a:srgbClr val="FF0000"/>
                </a:solidFill>
              </a:rPr>
              <a:t>;</a:t>
            </a:r>
            <a:r>
              <a:rPr lang="en-US" sz="2400" dirty="0">
                <a:solidFill>
                  <a:srgbClr val="00B0F0"/>
                </a:solidFill>
              </a:rPr>
              <a:t> and its boolean value is one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1593F5C3-1971-83F1-A9C3-ECEAD03A2405}"/>
              </a:ext>
            </a:extLst>
          </p:cNvPr>
          <p:cNvSpPr txBox="1"/>
          <p:nvPr/>
        </p:nvSpPr>
        <p:spPr>
          <a:xfrm>
            <a:off x="5713446" y="3912637"/>
            <a:ext cx="45961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dirty="0">
                <a:solidFill>
                  <a:srgbClr val="00B0F0"/>
                </a:solidFill>
              </a:rPr>
              <a:t> Encloses a section of code that may throw an error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C102B957-1498-B466-5347-558D3A33797A}"/>
              </a:ext>
            </a:extLst>
          </p:cNvPr>
          <p:cNvSpPr txBox="1"/>
          <p:nvPr/>
        </p:nvSpPr>
        <p:spPr>
          <a:xfrm>
            <a:off x="5918720" y="4248540"/>
            <a:ext cx="5966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dirty="0">
                <a:solidFill>
                  <a:srgbClr val="00B0F0"/>
                </a:solidFill>
              </a:rPr>
              <a:t> A loop of statements that continues as long as the condition is true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753B17AB-B04D-86C1-C96B-6BD2090479D7}"/>
              </a:ext>
            </a:extLst>
          </p:cNvPr>
          <p:cNvSpPr txBox="1"/>
          <p:nvPr/>
        </p:nvSpPr>
        <p:spPr>
          <a:xfrm>
            <a:off x="0" y="773577"/>
            <a:ext cx="3732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#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6C8522F3-1FA3-F90E-1BB3-9B077930A5BB}"/>
              </a:ext>
            </a:extLst>
          </p:cNvPr>
          <p:cNvSpPr txBox="1"/>
          <p:nvPr/>
        </p:nvSpPr>
        <p:spPr>
          <a:xfrm>
            <a:off x="0" y="1205890"/>
            <a:ext cx="11943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Aptos Narrow" panose="020B0004020202020204" pitchFamily="34" charset="0"/>
              </a:rPr>
              <a:t>"….."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99AAB94A-CA68-1CC7-5D1A-35C9302B6951}"/>
              </a:ext>
            </a:extLst>
          </p:cNvPr>
          <p:cNvSpPr txBox="1"/>
          <p:nvPr/>
        </p:nvSpPr>
        <p:spPr>
          <a:xfrm>
            <a:off x="0" y="1569783"/>
            <a:ext cx="3732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highlight>
                  <a:srgbClr val="FFFFFF"/>
                </a:highlight>
              </a:rPr>
              <a:t>+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03C1F2B7-DB23-EE1E-ADA4-F68F861489FA}"/>
              </a:ext>
            </a:extLst>
          </p:cNvPr>
          <p:cNvSpPr txBox="1"/>
          <p:nvPr/>
        </p:nvSpPr>
        <p:spPr>
          <a:xfrm>
            <a:off x="0" y="2020762"/>
            <a:ext cx="3732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highlight>
                  <a:srgbClr val="FFFFFF"/>
                </a:highlight>
              </a:rPr>
              <a:t>-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88D88B98-6C05-7DFD-E278-AAD8E60CF930}"/>
              </a:ext>
            </a:extLst>
          </p:cNvPr>
          <p:cNvSpPr txBox="1"/>
          <p:nvPr/>
        </p:nvSpPr>
        <p:spPr>
          <a:xfrm>
            <a:off x="0" y="2571269"/>
            <a:ext cx="3732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highlight>
                  <a:srgbClr val="FFFFFF"/>
                </a:highlight>
                <a:latin typeface="Aptos Narrow" panose="020B0004020202020204" pitchFamily="34" charset="0"/>
              </a:rPr>
              <a:t>⁎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21AAC86D-F4EA-9902-B4BC-3C3221109461}"/>
              </a:ext>
            </a:extLst>
          </p:cNvPr>
          <p:cNvSpPr txBox="1"/>
          <p:nvPr/>
        </p:nvSpPr>
        <p:spPr>
          <a:xfrm>
            <a:off x="0" y="3115555"/>
            <a:ext cx="3732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highlight>
                  <a:srgbClr val="FFFFFF"/>
                </a:highlight>
                <a:latin typeface="Aptos Narrow" panose="020B0004020202020204" pitchFamily="34" charset="0"/>
              </a:rPr>
              <a:t>/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690C08F8-A17F-EF7A-83E4-1F98E74E01FC}"/>
              </a:ext>
            </a:extLst>
          </p:cNvPr>
          <p:cNvSpPr txBox="1"/>
          <p:nvPr/>
        </p:nvSpPr>
        <p:spPr>
          <a:xfrm>
            <a:off x="0" y="3669171"/>
            <a:ext cx="5411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highlight>
                  <a:srgbClr val="FFFFFF"/>
                </a:highlight>
                <a:latin typeface="Aptos Narrow" panose="020B0004020202020204" pitchFamily="34" charset="0"/>
              </a:rPr>
              <a:t>//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C310C282-5B90-97CB-955C-683EAED1E538}"/>
              </a:ext>
            </a:extLst>
          </p:cNvPr>
          <p:cNvSpPr txBox="1"/>
          <p:nvPr/>
        </p:nvSpPr>
        <p:spPr>
          <a:xfrm>
            <a:off x="0" y="4194796"/>
            <a:ext cx="5411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highlight>
                  <a:srgbClr val="FFFFFF"/>
                </a:highlight>
                <a:latin typeface="Aptos Narrow" panose="020B0004020202020204" pitchFamily="34" charset="0"/>
              </a:rPr>
              <a:t>%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E38B02B0-6C1A-4BEC-EA01-B4A25D6DBB4D}"/>
              </a:ext>
            </a:extLst>
          </p:cNvPr>
          <p:cNvSpPr txBox="1"/>
          <p:nvPr/>
        </p:nvSpPr>
        <p:spPr>
          <a:xfrm>
            <a:off x="0" y="4739083"/>
            <a:ext cx="7651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highlight>
                  <a:srgbClr val="FFFFFF"/>
                </a:highlight>
                <a:latin typeface="Aptos Narrow" panose="020B0004020202020204" pitchFamily="34" charset="0"/>
              </a:rPr>
              <a:t>⁎⁎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6F32BE12-B530-B482-306B-7D2FEF417693}"/>
              </a:ext>
            </a:extLst>
          </p:cNvPr>
          <p:cNvSpPr txBox="1"/>
          <p:nvPr/>
        </p:nvSpPr>
        <p:spPr>
          <a:xfrm>
            <a:off x="0" y="5302031"/>
            <a:ext cx="7651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highlight>
                  <a:srgbClr val="FFFFFF"/>
                </a:highlight>
                <a:latin typeface="Aptos Narrow" panose="020B0004020202020204" pitchFamily="34" charset="0"/>
              </a:rPr>
              <a:t>==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7F95B03F-E272-6C03-113A-256C682154B3}"/>
              </a:ext>
            </a:extLst>
          </p:cNvPr>
          <p:cNvSpPr txBox="1"/>
          <p:nvPr/>
        </p:nvSpPr>
        <p:spPr>
          <a:xfrm>
            <a:off x="0" y="5790333"/>
            <a:ext cx="7651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highlight>
                  <a:srgbClr val="FFFFFF"/>
                </a:highlight>
                <a:latin typeface="Aptos Narrow" panose="020B0004020202020204" pitchFamily="34" charset="0"/>
              </a:rPr>
              <a:t>!=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AC0FDC7A-93FF-6FD8-757F-A1D0670B95CC}"/>
              </a:ext>
            </a:extLst>
          </p:cNvPr>
          <p:cNvSpPr txBox="1"/>
          <p:nvPr/>
        </p:nvSpPr>
        <p:spPr>
          <a:xfrm>
            <a:off x="0" y="6259974"/>
            <a:ext cx="7651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highlight>
                  <a:srgbClr val="FFFFFF"/>
                </a:highlight>
                <a:latin typeface="Aptos Narrow" panose="020B0004020202020204" pitchFamily="34" charset="0"/>
              </a:rPr>
              <a:t>&gt;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1A4F8805-2886-981A-F876-4594C157B427}"/>
              </a:ext>
            </a:extLst>
          </p:cNvPr>
          <p:cNvSpPr txBox="1"/>
          <p:nvPr/>
        </p:nvSpPr>
        <p:spPr>
          <a:xfrm>
            <a:off x="6534540" y="1037943"/>
            <a:ext cx="7651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highlight>
                  <a:srgbClr val="FFFFFF"/>
                </a:highlight>
                <a:latin typeface="Aptos Narrow" panose="020B0004020202020204" pitchFamily="34" charset="0"/>
              </a:rPr>
              <a:t>&lt;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01FCB912-7F5B-EA28-DE6F-5EB4C4FC5577}"/>
              </a:ext>
            </a:extLst>
          </p:cNvPr>
          <p:cNvSpPr txBox="1"/>
          <p:nvPr/>
        </p:nvSpPr>
        <p:spPr>
          <a:xfrm>
            <a:off x="6071121" y="1591559"/>
            <a:ext cx="7651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highlight>
                  <a:srgbClr val="FFFFFF"/>
                </a:highlight>
                <a:latin typeface="Aptos Narrow" panose="020B0004020202020204" pitchFamily="34" charset="0"/>
              </a:rPr>
              <a:t>&lt;=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091E1082-349C-917A-C647-38BD474551AC}"/>
              </a:ext>
            </a:extLst>
          </p:cNvPr>
          <p:cNvSpPr txBox="1"/>
          <p:nvPr/>
        </p:nvSpPr>
        <p:spPr>
          <a:xfrm>
            <a:off x="5626362" y="2126515"/>
            <a:ext cx="7651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highlight>
                  <a:srgbClr val="FFFFFF"/>
                </a:highlight>
                <a:latin typeface="Aptos Narrow" panose="020B0004020202020204" pitchFamily="34" charset="0"/>
              </a:rPr>
              <a:t>&gt;=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2795C1D5-5278-154B-EDDC-7EA4579AB967}"/>
              </a:ext>
            </a:extLst>
          </p:cNvPr>
          <p:cNvSpPr txBox="1"/>
          <p:nvPr/>
        </p:nvSpPr>
        <p:spPr>
          <a:xfrm>
            <a:off x="5470851" y="2670800"/>
            <a:ext cx="7651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highlight>
                  <a:srgbClr val="FFFFFF"/>
                </a:highlight>
                <a:latin typeface="Aptos Narrow" panose="020B0004020202020204" pitchFamily="34" charset="0"/>
              </a:rPr>
              <a:t>=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A172BC58-798D-4D21-A140-625F87C7B4CE}"/>
              </a:ext>
            </a:extLst>
          </p:cNvPr>
          <p:cNvSpPr txBox="1"/>
          <p:nvPr/>
        </p:nvSpPr>
        <p:spPr>
          <a:xfrm>
            <a:off x="5035423" y="3177764"/>
            <a:ext cx="7651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highlight>
                  <a:srgbClr val="FFFFFF"/>
                </a:highlight>
                <a:latin typeface="Aptos Narrow" panose="020B0004020202020204" pitchFamily="34" charset="0"/>
              </a:rPr>
              <a:t>+=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53F740FC-8AA7-05FE-AF24-2B836437ACB2}"/>
              </a:ext>
            </a:extLst>
          </p:cNvPr>
          <p:cNvSpPr txBox="1"/>
          <p:nvPr/>
        </p:nvSpPr>
        <p:spPr>
          <a:xfrm>
            <a:off x="4711962" y="3684727"/>
            <a:ext cx="7651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highlight>
                  <a:srgbClr val="FFFFFF"/>
                </a:highlight>
                <a:latin typeface="Aptos Narrow" panose="020B0004020202020204" pitchFamily="34" charset="0"/>
              </a:rPr>
              <a:t>-=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E6E393A4-1E31-3E77-BC6D-543D3E235822}"/>
              </a:ext>
            </a:extLst>
          </p:cNvPr>
          <p:cNvSpPr txBox="1"/>
          <p:nvPr/>
        </p:nvSpPr>
        <p:spPr>
          <a:xfrm>
            <a:off x="4556451" y="4191690"/>
            <a:ext cx="7651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highlight>
                  <a:srgbClr val="FFFFFF"/>
                </a:highlight>
                <a:latin typeface="Aptos Narrow" panose="020B0004020202020204" pitchFamily="34" charset="0"/>
              </a:rPr>
              <a:t>*=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444C3E47-AD7F-D2EE-9544-FFB8BC9693FF}"/>
              </a:ext>
            </a:extLst>
          </p:cNvPr>
          <p:cNvSpPr txBox="1"/>
          <p:nvPr/>
        </p:nvSpPr>
        <p:spPr>
          <a:xfrm>
            <a:off x="4204998" y="4707985"/>
            <a:ext cx="7651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highlight>
                  <a:srgbClr val="FFFFFF"/>
                </a:highlight>
                <a:latin typeface="Aptos Narrow" panose="020B0004020202020204" pitchFamily="34" charset="0"/>
              </a:rPr>
              <a:t>/=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73FDCF07-41A2-C257-BC49-34BAB4A3C0D7}"/>
              </a:ext>
            </a:extLst>
          </p:cNvPr>
          <p:cNvSpPr txBox="1"/>
          <p:nvPr/>
        </p:nvSpPr>
        <p:spPr>
          <a:xfrm>
            <a:off x="3666931" y="5233609"/>
            <a:ext cx="7651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highlight>
                  <a:srgbClr val="FFFFFF"/>
                </a:highlight>
                <a:latin typeface="Aptos Narrow" panose="020B0004020202020204" pitchFamily="34" charset="0"/>
              </a:rPr>
              <a:t>//=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686769BF-48CC-DB61-6C8D-055A69DA2CCA}"/>
              </a:ext>
            </a:extLst>
          </p:cNvPr>
          <p:cNvSpPr txBox="1"/>
          <p:nvPr/>
        </p:nvSpPr>
        <p:spPr>
          <a:xfrm>
            <a:off x="3231504" y="5777894"/>
            <a:ext cx="7651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highlight>
                  <a:srgbClr val="FFFFFF"/>
                </a:highlight>
                <a:latin typeface="Aptos Narrow" panose="020B0004020202020204" pitchFamily="34" charset="0"/>
              </a:rPr>
              <a:t>%=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65B0BAB8-B286-B42E-31B1-65151ADBA5C1}"/>
              </a:ext>
            </a:extLst>
          </p:cNvPr>
          <p:cNvSpPr txBox="1"/>
          <p:nvPr/>
        </p:nvSpPr>
        <p:spPr>
          <a:xfrm>
            <a:off x="2572140" y="6267655"/>
            <a:ext cx="10201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highlight>
                  <a:srgbClr val="FFFFFF"/>
                </a:highlight>
                <a:latin typeface="Aptos Narrow" panose="020B0004020202020204" pitchFamily="34" charset="0"/>
              </a:rPr>
              <a:t>**=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970568EF-A2A6-38E6-68E4-13D6614D073E}"/>
              </a:ext>
            </a:extLst>
          </p:cNvPr>
          <p:cNvSpPr txBox="1"/>
          <p:nvPr/>
        </p:nvSpPr>
        <p:spPr>
          <a:xfrm>
            <a:off x="205273" y="952827"/>
            <a:ext cx="4021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F709D5"/>
                </a:solidFill>
              </a:rPr>
              <a:t>This operator is used to cancel the code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67BCBFD0-6372-A786-B760-58417F960BEA}"/>
              </a:ext>
            </a:extLst>
          </p:cNvPr>
          <p:cNvSpPr txBox="1"/>
          <p:nvPr/>
        </p:nvSpPr>
        <p:spPr>
          <a:xfrm>
            <a:off x="681136" y="1307390"/>
            <a:ext cx="6344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F709D5"/>
                </a:solidFill>
              </a:rPr>
              <a:t>To write text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>
                <a:solidFill>
                  <a:srgbClr val="F709D5"/>
                </a:solidFill>
              </a:rPr>
              <a:t>this symbol must be placed both at the beginning and end</a:t>
            </a:r>
            <a:r>
              <a:rPr lang="fa-IR" sz="2000" dirty="0">
                <a:solidFill>
                  <a:srgbClr val="F709D5"/>
                </a:solidFill>
              </a:rPr>
              <a:t> </a:t>
            </a:r>
            <a:r>
              <a:rPr lang="en-US" sz="2000" dirty="0">
                <a:solidFill>
                  <a:srgbClr val="F709D5"/>
                </a:solidFill>
              </a:rPr>
              <a:t>of the text</a:t>
            </a:r>
            <a:r>
              <a:rPr lang="en-US" sz="20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9AF7383C-E9CE-7D53-7A2D-C22A6060D16A}"/>
              </a:ext>
            </a:extLst>
          </p:cNvPr>
          <p:cNvSpPr txBox="1"/>
          <p:nvPr/>
        </p:nvSpPr>
        <p:spPr>
          <a:xfrm>
            <a:off x="223935" y="1671284"/>
            <a:ext cx="1604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F709D5"/>
                </a:solidFill>
              </a:rPr>
              <a:t>Addition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BD303494-E1D7-327A-4F45-6AAD268DE4B2}"/>
              </a:ext>
            </a:extLst>
          </p:cNvPr>
          <p:cNvSpPr txBox="1"/>
          <p:nvPr/>
        </p:nvSpPr>
        <p:spPr>
          <a:xfrm>
            <a:off x="161731" y="2094271"/>
            <a:ext cx="1604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F709D5"/>
                </a:solidFill>
              </a:rPr>
              <a:t>Subtraction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D4F7B9C7-DB83-4742-8DD3-70E402A77D94}"/>
              </a:ext>
            </a:extLst>
          </p:cNvPr>
          <p:cNvSpPr txBox="1"/>
          <p:nvPr/>
        </p:nvSpPr>
        <p:spPr>
          <a:xfrm>
            <a:off x="236376" y="2626117"/>
            <a:ext cx="1604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F709D5"/>
                </a:solidFill>
              </a:rPr>
              <a:t>Multiplication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940375CD-E40F-B7B9-348D-39339AB95998}"/>
              </a:ext>
            </a:extLst>
          </p:cNvPr>
          <p:cNvSpPr txBox="1"/>
          <p:nvPr/>
        </p:nvSpPr>
        <p:spPr>
          <a:xfrm>
            <a:off x="236376" y="3176622"/>
            <a:ext cx="1604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F709D5"/>
                </a:solidFill>
              </a:rPr>
              <a:t>Division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7A70CAA8-0483-6E1A-BD1D-1D41A62A64E5}"/>
              </a:ext>
            </a:extLst>
          </p:cNvPr>
          <p:cNvSpPr txBox="1"/>
          <p:nvPr/>
        </p:nvSpPr>
        <p:spPr>
          <a:xfrm>
            <a:off x="404326" y="3717798"/>
            <a:ext cx="2581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F709D5"/>
                </a:solidFill>
              </a:rPr>
              <a:t>Division without fractions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7FD9B311-1578-59FE-2EE2-E4E8844A2DC4}"/>
              </a:ext>
            </a:extLst>
          </p:cNvPr>
          <p:cNvSpPr txBox="1"/>
          <p:nvPr/>
        </p:nvSpPr>
        <p:spPr>
          <a:xfrm>
            <a:off x="432319" y="4221652"/>
            <a:ext cx="1604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F709D5"/>
                </a:solidFill>
              </a:rPr>
              <a:t>Remainder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0A9F50E7-6D8C-5AC7-0361-0E7218276240}"/>
              </a:ext>
            </a:extLst>
          </p:cNvPr>
          <p:cNvSpPr txBox="1"/>
          <p:nvPr/>
        </p:nvSpPr>
        <p:spPr>
          <a:xfrm>
            <a:off x="432319" y="4790819"/>
            <a:ext cx="1604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F709D5"/>
                </a:solidFill>
              </a:rPr>
              <a:t>Power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37C6983E-531A-DBB0-9D9D-02EB3480A494}"/>
              </a:ext>
            </a:extLst>
          </p:cNvPr>
          <p:cNvSpPr txBox="1"/>
          <p:nvPr/>
        </p:nvSpPr>
        <p:spPr>
          <a:xfrm>
            <a:off x="488303" y="5397308"/>
            <a:ext cx="1604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F709D5"/>
                </a:solidFill>
              </a:rPr>
              <a:t>Equal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E8299D16-5B5B-74D0-EDFB-7E3B7AF388D0}"/>
              </a:ext>
            </a:extLst>
          </p:cNvPr>
          <p:cNvSpPr txBox="1"/>
          <p:nvPr/>
        </p:nvSpPr>
        <p:spPr>
          <a:xfrm>
            <a:off x="394996" y="5929154"/>
            <a:ext cx="1604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F709D5"/>
                </a:solidFill>
              </a:rPr>
              <a:t>Not equal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A6AF48BB-BE50-5FCA-68FF-D4E46FFA40C2}"/>
              </a:ext>
            </a:extLst>
          </p:cNvPr>
          <p:cNvSpPr txBox="1"/>
          <p:nvPr/>
        </p:nvSpPr>
        <p:spPr>
          <a:xfrm>
            <a:off x="292359" y="6396335"/>
            <a:ext cx="1604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F709D5"/>
                </a:solidFill>
              </a:rPr>
              <a:t>Greater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C1640DC8-1F23-449F-F5E7-A6DAF2EE6BC4}"/>
              </a:ext>
            </a:extLst>
          </p:cNvPr>
          <p:cNvSpPr txBox="1"/>
          <p:nvPr/>
        </p:nvSpPr>
        <p:spPr>
          <a:xfrm>
            <a:off x="6823788" y="1095896"/>
            <a:ext cx="1604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F709D5"/>
                </a:solidFill>
              </a:rPr>
              <a:t>Smaller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0239DC3F-7224-E581-E7BD-6E9C12CBA8D0}"/>
              </a:ext>
            </a:extLst>
          </p:cNvPr>
          <p:cNvSpPr txBox="1"/>
          <p:nvPr/>
        </p:nvSpPr>
        <p:spPr>
          <a:xfrm>
            <a:off x="6609184" y="1674395"/>
            <a:ext cx="1713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F709D5"/>
                </a:solidFill>
              </a:rPr>
              <a:t>Smaller or equal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D8AE1339-6619-2D9B-C2B6-7949A310303F}"/>
              </a:ext>
            </a:extLst>
          </p:cNvPr>
          <p:cNvSpPr txBox="1"/>
          <p:nvPr/>
        </p:nvSpPr>
        <p:spPr>
          <a:xfrm>
            <a:off x="6164424" y="2200019"/>
            <a:ext cx="1738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F709D5"/>
                </a:solidFill>
              </a:rPr>
              <a:t>Greater or equal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EAA117F7-10CE-36D8-052D-DDB4DAB1234A}"/>
              </a:ext>
            </a:extLst>
          </p:cNvPr>
          <p:cNvSpPr txBox="1"/>
          <p:nvPr/>
        </p:nvSpPr>
        <p:spPr>
          <a:xfrm>
            <a:off x="5763208" y="2722534"/>
            <a:ext cx="4491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F709D5"/>
                </a:solidFill>
              </a:rPr>
              <a:t>Makes the variable equal to the selected number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82BC321C-94A7-B9E4-1D80-2D19DDE83E97}"/>
              </a:ext>
            </a:extLst>
          </p:cNvPr>
          <p:cNvSpPr txBox="1"/>
          <p:nvPr/>
        </p:nvSpPr>
        <p:spPr>
          <a:xfrm>
            <a:off x="5548605" y="3291702"/>
            <a:ext cx="6643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F709D5"/>
                </a:solidFill>
              </a:rPr>
              <a:t>Makes the variable equal to the sum of the variable and the selected number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A0B34A82-5569-3824-DF68-27C9C8FB77AD}"/>
              </a:ext>
            </a:extLst>
          </p:cNvPr>
          <p:cNvSpPr txBox="1"/>
          <p:nvPr/>
        </p:nvSpPr>
        <p:spPr>
          <a:xfrm>
            <a:off x="5156720" y="3767562"/>
            <a:ext cx="7141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b="1" dirty="0">
                <a:solidFill>
                  <a:srgbClr val="F709D5"/>
                </a:solidFill>
              </a:rPr>
              <a:t>Makes the variable equal to the result of subtracting the variable with the selected number</a:t>
            </a:r>
            <a:r>
              <a:rPr lang="en-US" sz="20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BA3FE334-B5AB-9DCD-2B44-DC5F755D278D}"/>
              </a:ext>
            </a:extLst>
          </p:cNvPr>
          <p:cNvSpPr txBox="1"/>
          <p:nvPr/>
        </p:nvSpPr>
        <p:spPr>
          <a:xfrm>
            <a:off x="5007428" y="4280745"/>
            <a:ext cx="7184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F709D5"/>
                </a:solidFill>
              </a:rPr>
              <a:t>Makes the variable equal to the product of the variable with the selected number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3E58E1FC-FC39-DC33-E1F9-6E49BE033A65}"/>
              </a:ext>
            </a:extLst>
          </p:cNvPr>
          <p:cNvSpPr txBox="1"/>
          <p:nvPr/>
        </p:nvSpPr>
        <p:spPr>
          <a:xfrm>
            <a:off x="4643536" y="4812591"/>
            <a:ext cx="7548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F709D5"/>
                </a:solidFill>
              </a:rPr>
              <a:t>Makes the variable equal to the result of dividing the variable by the selected number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14D2CAD6-BE54-F052-59CF-A5DC60AC1EDF}"/>
              </a:ext>
            </a:extLst>
          </p:cNvPr>
          <p:cNvSpPr txBox="1"/>
          <p:nvPr/>
        </p:nvSpPr>
        <p:spPr>
          <a:xfrm>
            <a:off x="4251649" y="5353767"/>
            <a:ext cx="8008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b="1" dirty="0">
                <a:solidFill>
                  <a:srgbClr val="F709D5"/>
                </a:solidFill>
              </a:rPr>
              <a:t>Makes the variable equal to the result of dividing the variable by the chosen number without a fraction</a:t>
            </a:r>
            <a:r>
              <a:rPr lang="en-US" sz="20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415CA2EF-750E-2D04-CD66-DC15F9ED0347}"/>
              </a:ext>
            </a:extLst>
          </p:cNvPr>
          <p:cNvSpPr txBox="1"/>
          <p:nvPr/>
        </p:nvSpPr>
        <p:spPr>
          <a:xfrm>
            <a:off x="3869094" y="5932265"/>
            <a:ext cx="8322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F709D5"/>
                </a:solidFill>
              </a:rPr>
              <a:t>Makes the variable equal to the remainder of dividing the variable by the selected number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2EC30846-1230-3ED0-DA87-B8172471A186}"/>
              </a:ext>
            </a:extLst>
          </p:cNvPr>
          <p:cNvSpPr txBox="1"/>
          <p:nvPr/>
        </p:nvSpPr>
        <p:spPr>
          <a:xfrm>
            <a:off x="3299927" y="6396335"/>
            <a:ext cx="6777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F709D5"/>
                </a:solidFill>
              </a:rPr>
              <a:t>Makes the variable equal to the variable to the power of the selected number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1538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2" name="voltage.wav"/>
          </p:stSnd>
        </p:sndAc>
      </p:transition>
    </mc:Choice>
    <mc:Fallback>
      <p:transition spd="slow">
        <p:random/>
        <p:sndAc>
          <p:stSnd>
            <p:snd r:embed="rId2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4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60"/>
                            </p:stCondLst>
                            <p:childTnLst>
                              <p:par>
                                <p:cTn id="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8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"/>
                            </p:stCondLst>
                            <p:childTnLst>
                              <p:par>
                                <p:cTn id="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2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20"/>
                            </p:stCondLst>
                            <p:childTnLst>
                              <p:par>
                                <p:cTn id="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40"/>
                            </p:stCondLst>
                            <p:childTnLst>
                              <p:par>
                                <p:cTn id="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2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2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60"/>
                            </p:stCondLst>
                            <p:childTnLst>
                              <p:par>
                                <p:cTn id="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2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80"/>
                            </p:stCondLst>
                            <p:childTnLst>
                              <p:par>
                                <p:cTn id="10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2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"/>
                            </p:stCondLst>
                            <p:childTnLst>
                              <p:par>
                                <p:cTn id="1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2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2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20"/>
                            </p:stCondLst>
                            <p:childTnLst>
                              <p:par>
                                <p:cTn id="1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2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2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40"/>
                            </p:stCondLst>
                            <p:childTnLst>
                              <p:par>
                                <p:cTn id="1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2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2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60"/>
                            </p:stCondLst>
                            <p:childTnLst>
                              <p:par>
                                <p:cTn id="1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2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2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80"/>
                            </p:stCondLst>
                            <p:childTnLst>
                              <p:par>
                                <p:cTn id="1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2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2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2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2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20"/>
                            </p:stCondLst>
                            <p:childTnLst>
                              <p:par>
                                <p:cTn id="1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2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2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40"/>
                            </p:stCondLst>
                            <p:childTnLst>
                              <p:par>
                                <p:cTn id="1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2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2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60"/>
                            </p:stCondLst>
                            <p:childTnLst>
                              <p:par>
                                <p:cTn id="1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2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2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80"/>
                            </p:stCondLst>
                            <p:childTnLst>
                              <p:par>
                                <p:cTn id="1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2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2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600"/>
                            </p:stCondLst>
                            <p:childTnLst>
                              <p:par>
                                <p:cTn id="1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2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2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620"/>
                            </p:stCondLst>
                            <p:childTnLst>
                              <p:par>
                                <p:cTn id="1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2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2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640"/>
                            </p:stCondLst>
                            <p:childTnLst>
                              <p:par>
                                <p:cTn id="1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2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2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660"/>
                            </p:stCondLst>
                            <p:childTnLst>
                              <p:par>
                                <p:cTn id="1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2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2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680"/>
                            </p:stCondLst>
                            <p:childTnLst>
                              <p:par>
                                <p:cTn id="1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2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2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700"/>
                            </p:stCondLst>
                            <p:childTnLst>
                              <p:par>
                                <p:cTn id="1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2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2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720"/>
                            </p:stCondLst>
                            <p:childTnLst>
                              <p:par>
                                <p:cTn id="1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2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2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740"/>
                            </p:stCondLst>
                            <p:childTnLst>
                              <p:par>
                                <p:cTn id="1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2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2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760"/>
                            </p:stCondLst>
                            <p:childTnLst>
                              <p:par>
                                <p:cTn id="1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2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2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780"/>
                            </p:stCondLst>
                            <p:childTnLst>
                              <p:par>
                                <p:cTn id="20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2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2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800"/>
                            </p:stCondLst>
                            <p:childTnLst>
                              <p:par>
                                <p:cTn id="2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2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2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820"/>
                            </p:stCondLst>
                            <p:childTnLst>
                              <p:par>
                                <p:cTn id="2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2" dur="2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2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840"/>
                            </p:stCondLst>
                            <p:childTnLst>
                              <p:par>
                                <p:cTn id="2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2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2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860"/>
                            </p:stCondLst>
                            <p:childTnLst>
                              <p:par>
                                <p:cTn id="2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2" dur="2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2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880"/>
                            </p:stCondLst>
                            <p:childTnLst>
                              <p:par>
                                <p:cTn id="2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2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2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900"/>
                            </p:stCondLst>
                            <p:childTnLst>
                              <p:par>
                                <p:cTn id="2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2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2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920"/>
                            </p:stCondLst>
                            <p:childTnLst>
                              <p:par>
                                <p:cTn id="2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7" dur="2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2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940"/>
                            </p:stCondLst>
                            <p:childTnLst>
                              <p:par>
                                <p:cTn id="2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2" dur="2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2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960"/>
                            </p:stCondLst>
                            <p:childTnLst>
                              <p:par>
                                <p:cTn id="2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2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2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980"/>
                            </p:stCondLst>
                            <p:childTnLst>
                              <p:par>
                                <p:cTn id="2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2" dur="2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2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7" dur="2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8" dur="2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020"/>
                            </p:stCondLst>
                            <p:childTnLst>
                              <p:par>
                                <p:cTn id="2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2" dur="2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" dur="2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1040"/>
                            </p:stCondLst>
                            <p:childTnLst>
                              <p:par>
                                <p:cTn id="2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2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2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1060"/>
                            </p:stCondLst>
                            <p:childTnLst>
                              <p:par>
                                <p:cTn id="2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2" dur="2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2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80"/>
                            </p:stCondLst>
                            <p:childTnLst>
                              <p:par>
                                <p:cTn id="2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2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8" dur="2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1100"/>
                            </p:stCondLst>
                            <p:childTnLst>
                              <p:par>
                                <p:cTn id="2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2" dur="2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3" dur="2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120"/>
                            </p:stCondLst>
                            <p:childTnLst>
                              <p:par>
                                <p:cTn id="2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7" dur="2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8" dur="2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140"/>
                            </p:stCondLst>
                            <p:childTnLst>
                              <p:par>
                                <p:cTn id="2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2" dur="2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2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1160"/>
                            </p:stCondLst>
                            <p:childTnLst>
                              <p:par>
                                <p:cTn id="2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7" dur="2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8" dur="2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1180"/>
                            </p:stCondLst>
                            <p:childTnLst>
                              <p:par>
                                <p:cTn id="30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2" dur="2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3" dur="2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200"/>
                            </p:stCondLst>
                            <p:childTnLst>
                              <p:par>
                                <p:cTn id="3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7" dur="2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8" dur="2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1220"/>
                            </p:stCondLst>
                            <p:childTnLst>
                              <p:par>
                                <p:cTn id="3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2" dur="2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2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1240"/>
                            </p:stCondLst>
                            <p:childTnLst>
                              <p:par>
                                <p:cTn id="3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7" dur="2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8" dur="2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260"/>
                            </p:stCondLst>
                            <p:childTnLst>
                              <p:par>
                                <p:cTn id="3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2" dur="2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3" dur="2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1280"/>
                            </p:stCondLst>
                            <p:childTnLst>
                              <p:par>
                                <p:cTn id="3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7" dur="2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8" dur="2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300"/>
                            </p:stCondLst>
                            <p:childTnLst>
                              <p:par>
                                <p:cTn id="3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2" dur="2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2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320"/>
                            </p:stCondLst>
                            <p:childTnLst>
                              <p:par>
                                <p:cTn id="3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7" dur="2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8" dur="2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340"/>
                            </p:stCondLst>
                            <p:childTnLst>
                              <p:par>
                                <p:cTn id="3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2" dur="2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3" dur="2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360"/>
                            </p:stCondLst>
                            <p:childTnLst>
                              <p:par>
                                <p:cTn id="3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7" dur="2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8" dur="2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380"/>
                            </p:stCondLst>
                            <p:childTnLst>
                              <p:par>
                                <p:cTn id="3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2" dur="2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3" dur="2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400"/>
                            </p:stCondLst>
                            <p:childTnLst>
                              <p:par>
                                <p:cTn id="3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7" dur="2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8" dur="2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420"/>
                            </p:stCondLst>
                            <p:childTnLst>
                              <p:par>
                                <p:cTn id="3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2" dur="2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3" dur="2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440"/>
                            </p:stCondLst>
                            <p:childTnLst>
                              <p:par>
                                <p:cTn id="3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7" dur="2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8" dur="2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460"/>
                            </p:stCondLst>
                            <p:childTnLst>
                              <p:par>
                                <p:cTn id="3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2" dur="2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3" dur="2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480"/>
                            </p:stCondLst>
                            <p:childTnLst>
                              <p:par>
                                <p:cTn id="3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7" dur="2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8" dur="2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500"/>
                            </p:stCondLst>
                            <p:childTnLst>
                              <p:par>
                                <p:cTn id="3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2" dur="2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3" dur="2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520"/>
                            </p:stCondLst>
                            <p:childTnLst>
                              <p:par>
                                <p:cTn id="3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7" dur="2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8" dur="2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540"/>
                            </p:stCondLst>
                            <p:childTnLst>
                              <p:par>
                                <p:cTn id="3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2" dur="2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3" dur="2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560"/>
                            </p:stCondLst>
                            <p:childTnLst>
                              <p:par>
                                <p:cTn id="3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7" dur="2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8" dur="2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1580"/>
                            </p:stCondLst>
                            <p:childTnLst>
                              <p:par>
                                <p:cTn id="40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2" dur="2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3" dur="2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600"/>
                            </p:stCondLst>
                            <p:childTnLst>
                              <p:par>
                                <p:cTn id="4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7" dur="2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8" dur="2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620"/>
                            </p:stCondLst>
                            <p:childTnLst>
                              <p:par>
                                <p:cTn id="4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2" dur="2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3" dur="2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1640"/>
                            </p:stCondLst>
                            <p:childTnLst>
                              <p:par>
                                <p:cTn id="4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7" dur="2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8" dur="2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660"/>
                            </p:stCondLst>
                            <p:childTnLst>
                              <p:par>
                                <p:cTn id="4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2" dur="2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3" dur="2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680"/>
                            </p:stCondLst>
                            <p:childTnLst>
                              <p:par>
                                <p:cTn id="4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7" dur="2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8" dur="2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1700"/>
                            </p:stCondLst>
                            <p:childTnLst>
                              <p:par>
                                <p:cTn id="4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2" dur="2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3" dur="2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720"/>
                            </p:stCondLst>
                            <p:childTnLst>
                              <p:par>
                                <p:cTn id="4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7" dur="2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8" dur="2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740"/>
                            </p:stCondLst>
                            <p:childTnLst>
                              <p:par>
                                <p:cTn id="4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2" dur="2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3" dur="2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1760"/>
                            </p:stCondLst>
                            <p:childTnLst>
                              <p:par>
                                <p:cTn id="4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7" dur="2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8" dur="2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780"/>
                            </p:stCondLst>
                            <p:childTnLst>
                              <p:par>
                                <p:cTn id="4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2" dur="2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3" dur="2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800"/>
                            </p:stCondLst>
                            <p:childTnLst>
                              <p:par>
                                <p:cTn id="4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7" dur="2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8" dur="2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1820"/>
                            </p:stCondLst>
                            <p:childTnLst>
                              <p:par>
                                <p:cTn id="4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2" dur="2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3" dur="2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840"/>
                            </p:stCondLst>
                            <p:childTnLst>
                              <p:par>
                                <p:cTn id="4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7" dur="2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8" dur="2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860"/>
                            </p:stCondLst>
                            <p:childTnLst>
                              <p:par>
                                <p:cTn id="4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2" dur="2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3" dur="2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1880"/>
                            </p:stCondLst>
                            <p:childTnLst>
                              <p:par>
                                <p:cTn id="4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7" dur="2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8" dur="2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900"/>
                            </p:stCondLst>
                            <p:childTnLst>
                              <p:par>
                                <p:cTn id="4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2" dur="2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3" dur="2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920"/>
                            </p:stCondLst>
                            <p:childTnLst>
                              <p:par>
                                <p:cTn id="4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7" dur="2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8" dur="2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1940"/>
                            </p:stCondLst>
                            <p:childTnLst>
                              <p:par>
                                <p:cTn id="4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2" dur="2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3" dur="2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960"/>
                            </p:stCondLst>
                            <p:childTnLst>
                              <p:par>
                                <p:cTn id="4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7" dur="2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8" dur="2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980"/>
                            </p:stCondLst>
                            <p:childTnLst>
                              <p:par>
                                <p:cTn id="50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2" dur="2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3" dur="2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2000"/>
                            </p:stCondLst>
                            <p:childTnLst>
                              <p:par>
                                <p:cTn id="5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7" dur="2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8" dur="2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2020"/>
                            </p:stCondLst>
                            <p:childTnLst>
                              <p:par>
                                <p:cTn id="5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2" dur="2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3" dur="2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2040"/>
                            </p:stCondLst>
                            <p:childTnLst>
                              <p:par>
                                <p:cTn id="5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7" dur="2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8" dur="2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2060"/>
                            </p:stCondLst>
                            <p:childTnLst>
                              <p:par>
                                <p:cTn id="5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2" dur="2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3" dur="2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2080"/>
                            </p:stCondLst>
                            <p:childTnLst>
                              <p:par>
                                <p:cTn id="5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7" dur="2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8" dur="2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2100"/>
                            </p:stCondLst>
                            <p:childTnLst>
                              <p:par>
                                <p:cTn id="5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2" dur="2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3" dur="2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2120"/>
                            </p:stCondLst>
                            <p:childTnLst>
                              <p:par>
                                <p:cTn id="5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7" dur="2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8" dur="2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2140"/>
                            </p:stCondLst>
                            <p:childTnLst>
                              <p:par>
                                <p:cTn id="5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2" dur="2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3" dur="2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2160"/>
                            </p:stCondLst>
                            <p:childTnLst>
                              <p:par>
                                <p:cTn id="5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7" dur="2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8" dur="2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2180"/>
                            </p:stCondLst>
                            <p:childTnLst>
                              <p:par>
                                <p:cTn id="5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2" dur="2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3" dur="2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2200"/>
                            </p:stCondLst>
                            <p:childTnLst>
                              <p:par>
                                <p:cTn id="5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7" dur="2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8" dur="2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2220"/>
                            </p:stCondLst>
                            <p:childTnLst>
                              <p:par>
                                <p:cTn id="5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2" dur="2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3" dur="2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2240"/>
                            </p:stCondLst>
                            <p:childTnLst>
                              <p:par>
                                <p:cTn id="5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7" dur="2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8" dur="2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2260"/>
                            </p:stCondLst>
                            <p:childTnLst>
                              <p:par>
                                <p:cTn id="5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2" dur="2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3" dur="2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2280"/>
                            </p:stCondLst>
                            <p:childTnLst>
                              <p:par>
                                <p:cTn id="5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7" dur="2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8" dur="2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9" fill="hold">
                            <p:stCondLst>
                              <p:cond delay="2300"/>
                            </p:stCondLst>
                            <p:childTnLst>
                              <p:par>
                                <p:cTn id="5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2" dur="2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3" dur="2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>
                            <p:stCondLst>
                              <p:cond delay="2320"/>
                            </p:stCondLst>
                            <p:childTnLst>
                              <p:par>
                                <p:cTn id="5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7" dur="2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8" dur="2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2340"/>
                            </p:stCondLst>
                            <p:childTnLst>
                              <p:par>
                                <p:cTn id="5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2" dur="2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3" dur="2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4" fill="hold">
                            <p:stCondLst>
                              <p:cond delay="2360"/>
                            </p:stCondLst>
                            <p:childTnLst>
                              <p:par>
                                <p:cTn id="5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7" dur="2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8" dur="2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2380"/>
                            </p:stCondLst>
                            <p:childTnLst>
                              <p:par>
                                <p:cTn id="60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2" dur="2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3" dur="2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2400"/>
                            </p:stCondLst>
                            <p:childTnLst>
                              <p:par>
                                <p:cTn id="6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7" dur="2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8" dur="2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9" fill="hold">
                            <p:stCondLst>
                              <p:cond delay="2420"/>
                            </p:stCondLst>
                            <p:childTnLst>
                              <p:par>
                                <p:cTn id="6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2" dur="2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3" dur="2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4" fill="hold">
                            <p:stCondLst>
                              <p:cond delay="2440"/>
                            </p:stCondLst>
                            <p:childTnLst>
                              <p:par>
                                <p:cTn id="6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7" dur="2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8" dur="2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2460"/>
                            </p:stCondLst>
                            <p:childTnLst>
                              <p:par>
                                <p:cTn id="6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2" dur="2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3" dur="2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4" fill="hold">
                      <p:stCondLst>
                        <p:cond delay="indefinite"/>
                      </p:stCondLst>
                      <p:childTnLst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7" dur="1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8" dur="1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0" fill="hold">
                            <p:stCondLst>
                              <p:cond delay="10"/>
                            </p:stCondLst>
                            <p:childTnLst>
                              <p:par>
                                <p:cTn id="63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2" dur="1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3" dur="1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5" fill="hold">
                            <p:stCondLst>
                              <p:cond delay="20"/>
                            </p:stCondLst>
                            <p:childTnLst>
                              <p:par>
                                <p:cTn id="63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7" dur="1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8" dur="1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0" fill="hold">
                            <p:stCondLst>
                              <p:cond delay="30"/>
                            </p:stCondLst>
                            <p:childTnLst>
                              <p:par>
                                <p:cTn id="64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2" dur="1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3" dur="1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5" fill="hold">
                            <p:stCondLst>
                              <p:cond delay="40"/>
                            </p:stCondLst>
                            <p:childTnLst>
                              <p:par>
                                <p:cTn id="64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7" dur="1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8" dur="1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0" fill="hold">
                            <p:stCondLst>
                              <p:cond delay="50"/>
                            </p:stCondLst>
                            <p:childTnLst>
                              <p:par>
                                <p:cTn id="65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2" dur="1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3" dur="1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5" fill="hold">
                            <p:stCondLst>
                              <p:cond delay="60"/>
                            </p:stCondLst>
                            <p:childTnLst>
                              <p:par>
                                <p:cTn id="65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7" dur="1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8" dur="1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0" fill="hold">
                            <p:stCondLst>
                              <p:cond delay="70"/>
                            </p:stCondLst>
                            <p:childTnLst>
                              <p:par>
                                <p:cTn id="66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2" dur="1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3" dur="1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5" fill="hold">
                            <p:stCondLst>
                              <p:cond delay="80"/>
                            </p:stCondLst>
                            <p:childTnLst>
                              <p:par>
                                <p:cTn id="66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7" dur="1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8" dur="1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0" fill="hold">
                            <p:stCondLst>
                              <p:cond delay="90"/>
                            </p:stCondLst>
                            <p:childTnLst>
                              <p:par>
                                <p:cTn id="67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2" dur="1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3" dur="1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5" fill="hold">
                            <p:stCondLst>
                              <p:cond delay="100"/>
                            </p:stCondLst>
                            <p:childTnLst>
                              <p:par>
                                <p:cTn id="67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7" dur="1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8" dur="1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0" fill="hold">
                            <p:stCondLst>
                              <p:cond delay="110"/>
                            </p:stCondLst>
                            <p:childTnLst>
                              <p:par>
                                <p:cTn id="68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2" dur="1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3" dur="1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5" fill="hold">
                            <p:stCondLst>
                              <p:cond delay="120"/>
                            </p:stCondLst>
                            <p:childTnLst>
                              <p:par>
                                <p:cTn id="68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7" dur="1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8" dur="1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0" fill="hold">
                            <p:stCondLst>
                              <p:cond delay="130"/>
                            </p:stCondLst>
                            <p:childTnLst>
                              <p:par>
                                <p:cTn id="69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2" dur="1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3" dur="1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5" fill="hold">
                            <p:stCondLst>
                              <p:cond delay="140"/>
                            </p:stCondLst>
                            <p:childTnLst>
                              <p:par>
                                <p:cTn id="69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7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8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0" fill="hold">
                            <p:stCondLst>
                              <p:cond delay="150"/>
                            </p:stCondLst>
                            <p:childTnLst>
                              <p:par>
                                <p:cTn id="70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2" dur="1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3" dur="1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5" fill="hold">
                            <p:stCondLst>
                              <p:cond delay="160"/>
                            </p:stCondLst>
                            <p:childTnLst>
                              <p:par>
                                <p:cTn id="70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7" dur="1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8" dur="1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0" fill="hold">
                            <p:stCondLst>
                              <p:cond delay="170"/>
                            </p:stCondLst>
                            <p:childTnLst>
                              <p:par>
                                <p:cTn id="71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2" dur="1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3" dur="1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5" fill="hold">
                            <p:stCondLst>
                              <p:cond delay="180"/>
                            </p:stCondLst>
                            <p:childTnLst>
                              <p:par>
                                <p:cTn id="71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7" dur="1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8" dur="1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0" fill="hold">
                            <p:stCondLst>
                              <p:cond delay="190"/>
                            </p:stCondLst>
                            <p:childTnLst>
                              <p:par>
                                <p:cTn id="72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2" dur="1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3" dur="1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5" fill="hold">
                            <p:stCondLst>
                              <p:cond delay="200"/>
                            </p:stCondLst>
                            <p:childTnLst>
                              <p:par>
                                <p:cTn id="72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7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0" fill="hold">
                            <p:stCondLst>
                              <p:cond delay="210"/>
                            </p:stCondLst>
                            <p:childTnLst>
                              <p:par>
                                <p:cTn id="73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2" dur="1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3" dur="1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5" fill="hold">
                            <p:stCondLst>
                              <p:cond delay="220"/>
                            </p:stCondLst>
                            <p:childTnLst>
                              <p:par>
                                <p:cTn id="73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7" dur="1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8" dur="1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0" fill="hold">
                            <p:stCondLst>
                              <p:cond delay="230"/>
                            </p:stCondLst>
                            <p:childTnLst>
                              <p:par>
                                <p:cTn id="74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2" dur="1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3" dur="1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5" fill="hold">
                            <p:stCondLst>
                              <p:cond delay="240"/>
                            </p:stCondLst>
                            <p:childTnLst>
                              <p:par>
                                <p:cTn id="74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7" dur="1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8" dur="1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0" fill="hold">
                            <p:stCondLst>
                              <p:cond delay="250"/>
                            </p:stCondLst>
                            <p:childTnLst>
                              <p:par>
                                <p:cTn id="75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2" dur="1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3" dur="1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5" fill="hold">
                            <p:stCondLst>
                              <p:cond delay="260"/>
                            </p:stCondLst>
                            <p:childTnLst>
                              <p:par>
                                <p:cTn id="75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7" dur="1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8" dur="1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0" fill="hold">
                            <p:stCondLst>
                              <p:cond delay="270"/>
                            </p:stCondLst>
                            <p:childTnLst>
                              <p:par>
                                <p:cTn id="76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2" dur="1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3" dur="1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5" fill="hold">
                            <p:stCondLst>
                              <p:cond delay="280"/>
                            </p:stCondLst>
                            <p:childTnLst>
                              <p:par>
                                <p:cTn id="76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7" dur="1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8" dur="1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0" fill="hold">
                            <p:stCondLst>
                              <p:cond delay="290"/>
                            </p:stCondLst>
                            <p:childTnLst>
                              <p:par>
                                <p:cTn id="77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2" dur="1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3" dur="1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5" fill="hold">
                            <p:stCondLst>
                              <p:cond delay="300"/>
                            </p:stCondLst>
                            <p:childTnLst>
                              <p:par>
                                <p:cTn id="77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7" dur="1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8" dur="1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0" fill="hold">
                            <p:stCondLst>
                              <p:cond delay="310"/>
                            </p:stCondLst>
                            <p:childTnLst>
                              <p:par>
                                <p:cTn id="78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2" dur="1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3" dur="1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5" fill="hold">
                            <p:stCondLst>
                              <p:cond delay="320"/>
                            </p:stCondLst>
                            <p:childTnLst>
                              <p:par>
                                <p:cTn id="78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7" dur="1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8" dur="1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0" fill="hold">
                            <p:stCondLst>
                              <p:cond delay="330"/>
                            </p:stCondLst>
                            <p:childTnLst>
                              <p:par>
                                <p:cTn id="79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2" dur="1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3" dur="1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5" fill="hold">
                            <p:stCondLst>
                              <p:cond delay="340"/>
                            </p:stCondLst>
                            <p:childTnLst>
                              <p:par>
                                <p:cTn id="79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7" dur="1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8" dur="1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0" fill="hold">
                            <p:stCondLst>
                              <p:cond delay="350"/>
                            </p:stCondLst>
                            <p:childTnLst>
                              <p:par>
                                <p:cTn id="80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2" dur="1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3" dur="1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5" fill="hold">
                            <p:stCondLst>
                              <p:cond delay="360"/>
                            </p:stCondLst>
                            <p:childTnLst>
                              <p:par>
                                <p:cTn id="80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7" dur="1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8" dur="1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0" fill="hold">
                            <p:stCondLst>
                              <p:cond delay="370"/>
                            </p:stCondLst>
                            <p:childTnLst>
                              <p:par>
                                <p:cTn id="81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2" dur="1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3" dur="1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5" fill="hold">
                            <p:stCondLst>
                              <p:cond delay="380"/>
                            </p:stCondLst>
                            <p:childTnLst>
                              <p:par>
                                <p:cTn id="81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7" dur="1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8" dur="1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0" fill="hold">
                            <p:stCondLst>
                              <p:cond delay="390"/>
                            </p:stCondLst>
                            <p:childTnLst>
                              <p:par>
                                <p:cTn id="82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2" dur="1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3" dur="1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5" fill="hold">
                            <p:stCondLst>
                              <p:cond delay="400"/>
                            </p:stCondLst>
                            <p:childTnLst>
                              <p:par>
                                <p:cTn id="82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7" dur="1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8" dur="1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0" fill="hold">
                            <p:stCondLst>
                              <p:cond delay="410"/>
                            </p:stCondLst>
                            <p:childTnLst>
                              <p:par>
                                <p:cTn id="83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2" dur="1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3" dur="1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5" fill="hold">
                            <p:stCondLst>
                              <p:cond delay="420"/>
                            </p:stCondLst>
                            <p:childTnLst>
                              <p:par>
                                <p:cTn id="83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7" dur="1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8" dur="1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0" fill="hold">
                            <p:stCondLst>
                              <p:cond delay="430"/>
                            </p:stCondLst>
                            <p:childTnLst>
                              <p:par>
                                <p:cTn id="84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2" dur="1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3" dur="1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5" fill="hold">
                            <p:stCondLst>
                              <p:cond delay="440"/>
                            </p:stCondLst>
                            <p:childTnLst>
                              <p:par>
                                <p:cTn id="84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7" dur="1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8" dur="1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0" fill="hold">
                            <p:stCondLst>
                              <p:cond delay="450"/>
                            </p:stCondLst>
                            <p:childTnLst>
                              <p:par>
                                <p:cTn id="85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2" dur="1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3" dur="1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5" fill="hold">
                            <p:stCondLst>
                              <p:cond delay="460"/>
                            </p:stCondLst>
                            <p:childTnLst>
                              <p:par>
                                <p:cTn id="85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7" dur="1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8" dur="1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0" fill="hold">
                            <p:stCondLst>
                              <p:cond delay="470"/>
                            </p:stCondLst>
                            <p:childTnLst>
                              <p:par>
                                <p:cTn id="86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2" dur="1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3" dur="1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5" fill="hold">
                            <p:stCondLst>
                              <p:cond delay="480"/>
                            </p:stCondLst>
                            <p:childTnLst>
                              <p:par>
                                <p:cTn id="86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7" dur="1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8" dur="1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0" fill="hold">
                            <p:stCondLst>
                              <p:cond delay="490"/>
                            </p:stCondLst>
                            <p:childTnLst>
                              <p:par>
                                <p:cTn id="87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2" dur="1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3" dur="1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5" fill="hold">
                            <p:stCondLst>
                              <p:cond delay="500"/>
                            </p:stCondLst>
                            <p:childTnLst>
                              <p:par>
                                <p:cTn id="87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7" dur="1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8" dur="1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0" fill="hold">
                            <p:stCondLst>
                              <p:cond delay="510"/>
                            </p:stCondLst>
                            <p:childTnLst>
                              <p:par>
                                <p:cTn id="88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2" dur="1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3" dur="1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5" fill="hold">
                            <p:stCondLst>
                              <p:cond delay="520"/>
                            </p:stCondLst>
                            <p:childTnLst>
                              <p:par>
                                <p:cTn id="88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7" dur="1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8" dur="1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0" fill="hold">
                            <p:stCondLst>
                              <p:cond delay="530"/>
                            </p:stCondLst>
                            <p:childTnLst>
                              <p:par>
                                <p:cTn id="89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2" dur="1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3" dur="1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5" fill="hold">
                            <p:stCondLst>
                              <p:cond delay="540"/>
                            </p:stCondLst>
                            <p:childTnLst>
                              <p:par>
                                <p:cTn id="89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7" dur="1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8" dur="1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0" fill="hold">
                            <p:stCondLst>
                              <p:cond delay="550"/>
                            </p:stCondLst>
                            <p:childTnLst>
                              <p:par>
                                <p:cTn id="90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2" dur="1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3" dur="1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5" fill="hold">
                            <p:stCondLst>
                              <p:cond delay="560"/>
                            </p:stCondLst>
                            <p:childTnLst>
                              <p:par>
                                <p:cTn id="90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7" dur="1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8" dur="1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0" fill="hold">
                            <p:stCondLst>
                              <p:cond delay="570"/>
                            </p:stCondLst>
                            <p:childTnLst>
                              <p:par>
                                <p:cTn id="91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2" dur="1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3" dur="1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5" fill="hold">
                            <p:stCondLst>
                              <p:cond delay="580"/>
                            </p:stCondLst>
                            <p:childTnLst>
                              <p:par>
                                <p:cTn id="91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7" dur="1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8" dur="1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0" fill="hold">
                            <p:stCondLst>
                              <p:cond delay="590"/>
                            </p:stCondLst>
                            <p:childTnLst>
                              <p:par>
                                <p:cTn id="92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2" dur="1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3" dur="1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5" fill="hold">
                            <p:stCondLst>
                              <p:cond delay="600"/>
                            </p:stCondLst>
                            <p:childTnLst>
                              <p:par>
                                <p:cTn id="92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7" dur="1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8" dur="1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0" fill="hold">
                            <p:stCondLst>
                              <p:cond delay="610"/>
                            </p:stCondLst>
                            <p:childTnLst>
                              <p:par>
                                <p:cTn id="93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2" dur="1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3" dur="1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5" fill="hold">
                            <p:stCondLst>
                              <p:cond delay="620"/>
                            </p:stCondLst>
                            <p:childTnLst>
                              <p:par>
                                <p:cTn id="93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7" dur="1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8" dur="1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0" fill="hold">
                            <p:stCondLst>
                              <p:cond delay="630"/>
                            </p:stCondLst>
                            <p:childTnLst>
                              <p:par>
                                <p:cTn id="94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2" dur="1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3" dur="1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5" fill="hold">
                            <p:stCondLst>
                              <p:cond delay="640"/>
                            </p:stCondLst>
                            <p:childTnLst>
                              <p:par>
                                <p:cTn id="94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7" dur="1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8" dur="1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0" fill="hold">
                            <p:stCondLst>
                              <p:cond delay="650"/>
                            </p:stCondLst>
                            <p:childTnLst>
                              <p:par>
                                <p:cTn id="95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2" dur="1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3" dur="1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5" fill="hold">
                            <p:stCondLst>
                              <p:cond delay="660"/>
                            </p:stCondLst>
                            <p:childTnLst>
                              <p:par>
                                <p:cTn id="95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7" dur="1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8" dur="1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0" fill="hold">
                            <p:stCondLst>
                              <p:cond delay="670"/>
                            </p:stCondLst>
                            <p:childTnLst>
                              <p:par>
                                <p:cTn id="96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2" dur="1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3" dur="1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5" fill="hold">
                            <p:stCondLst>
                              <p:cond delay="680"/>
                            </p:stCondLst>
                            <p:childTnLst>
                              <p:par>
                                <p:cTn id="96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7" dur="1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8" dur="1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0" fill="hold">
                            <p:stCondLst>
                              <p:cond delay="690"/>
                            </p:stCondLst>
                            <p:childTnLst>
                              <p:par>
                                <p:cTn id="97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2" dur="1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3" dur="1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5" fill="hold">
                            <p:stCondLst>
                              <p:cond delay="700"/>
                            </p:stCondLst>
                            <p:childTnLst>
                              <p:par>
                                <p:cTn id="97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7" dur="1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8" dur="1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0" fill="hold">
                            <p:stCondLst>
                              <p:cond delay="710"/>
                            </p:stCondLst>
                            <p:childTnLst>
                              <p:par>
                                <p:cTn id="98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2" dur="1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3" dur="1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5" fill="hold">
                            <p:stCondLst>
                              <p:cond delay="720"/>
                            </p:stCondLst>
                            <p:childTnLst>
                              <p:par>
                                <p:cTn id="98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7" dur="1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8" dur="1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0" fill="hold">
                            <p:stCondLst>
                              <p:cond delay="730"/>
                            </p:stCondLst>
                            <p:childTnLst>
                              <p:par>
                                <p:cTn id="99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2" dur="1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3" dur="1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5" fill="hold">
                            <p:stCondLst>
                              <p:cond delay="740"/>
                            </p:stCondLst>
                            <p:childTnLst>
                              <p:par>
                                <p:cTn id="99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7" dur="1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8" dur="1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0" fill="hold">
                            <p:stCondLst>
                              <p:cond delay="750"/>
                            </p:stCondLst>
                            <p:childTnLst>
                              <p:par>
                                <p:cTn id="100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2" dur="1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3" dur="1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5" fill="hold">
                            <p:stCondLst>
                              <p:cond delay="760"/>
                            </p:stCondLst>
                            <p:childTnLst>
                              <p:par>
                                <p:cTn id="100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7" dur="1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8" dur="1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0" fill="hold">
                            <p:stCondLst>
                              <p:cond delay="770"/>
                            </p:stCondLst>
                            <p:childTnLst>
                              <p:par>
                                <p:cTn id="101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2" dur="1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3" dur="1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5" fill="hold">
                            <p:stCondLst>
                              <p:cond delay="780"/>
                            </p:stCondLst>
                            <p:childTnLst>
                              <p:par>
                                <p:cTn id="101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7" dur="1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8" dur="1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0" fill="hold">
                            <p:stCondLst>
                              <p:cond delay="790"/>
                            </p:stCondLst>
                            <p:childTnLst>
                              <p:par>
                                <p:cTn id="102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2" dur="1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3" dur="1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5" fill="hold">
                            <p:stCondLst>
                              <p:cond delay="800"/>
                            </p:stCondLst>
                            <p:childTnLst>
                              <p:par>
                                <p:cTn id="102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7" dur="1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8" dur="1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0" fill="hold">
                            <p:stCondLst>
                              <p:cond delay="810"/>
                            </p:stCondLst>
                            <p:childTnLst>
                              <p:par>
                                <p:cTn id="103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2" dur="1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3" dur="1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5" fill="hold">
                            <p:stCondLst>
                              <p:cond delay="820"/>
                            </p:stCondLst>
                            <p:childTnLst>
                              <p:par>
                                <p:cTn id="103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7" dur="1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8" dur="1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0" fill="hold">
                            <p:stCondLst>
                              <p:cond delay="830"/>
                            </p:stCondLst>
                            <p:childTnLst>
                              <p:par>
                                <p:cTn id="104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2" dur="1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3" dur="1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5" fill="hold">
                            <p:stCondLst>
                              <p:cond delay="840"/>
                            </p:stCondLst>
                            <p:childTnLst>
                              <p:par>
                                <p:cTn id="104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7" dur="1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8" dur="1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0" fill="hold">
                            <p:stCondLst>
                              <p:cond delay="850"/>
                            </p:stCondLst>
                            <p:childTnLst>
                              <p:par>
                                <p:cTn id="105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2" dur="1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3" dur="1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5" fill="hold">
                            <p:stCondLst>
                              <p:cond delay="860"/>
                            </p:stCondLst>
                            <p:childTnLst>
                              <p:par>
                                <p:cTn id="105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7" dur="1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8" dur="1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0" fill="hold">
                            <p:stCondLst>
                              <p:cond delay="870"/>
                            </p:stCondLst>
                            <p:childTnLst>
                              <p:par>
                                <p:cTn id="106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2" dur="1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3" dur="1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5" fill="hold">
                            <p:stCondLst>
                              <p:cond delay="880"/>
                            </p:stCondLst>
                            <p:childTnLst>
                              <p:par>
                                <p:cTn id="106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7" dur="1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8" dur="1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0" fill="hold">
                            <p:stCondLst>
                              <p:cond delay="890"/>
                            </p:stCondLst>
                            <p:childTnLst>
                              <p:par>
                                <p:cTn id="107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2" dur="1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3" dur="1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5" fill="hold">
                            <p:stCondLst>
                              <p:cond delay="900"/>
                            </p:stCondLst>
                            <p:childTnLst>
                              <p:par>
                                <p:cTn id="107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7" dur="1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8" dur="1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0" fill="hold">
                            <p:stCondLst>
                              <p:cond delay="910"/>
                            </p:stCondLst>
                            <p:childTnLst>
                              <p:par>
                                <p:cTn id="108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2" dur="1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3" dur="1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5" fill="hold">
                            <p:stCondLst>
                              <p:cond delay="920"/>
                            </p:stCondLst>
                            <p:childTnLst>
                              <p:par>
                                <p:cTn id="108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7" dur="1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8" dur="1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0" fill="hold">
                            <p:stCondLst>
                              <p:cond delay="930"/>
                            </p:stCondLst>
                            <p:childTnLst>
                              <p:par>
                                <p:cTn id="109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2" dur="1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3" dur="1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5" fill="hold">
                            <p:stCondLst>
                              <p:cond delay="940"/>
                            </p:stCondLst>
                            <p:childTnLst>
                              <p:par>
                                <p:cTn id="109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7" dur="1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8" dur="1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0" fill="hold">
                            <p:stCondLst>
                              <p:cond delay="950"/>
                            </p:stCondLst>
                            <p:childTnLst>
                              <p:par>
                                <p:cTn id="110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2" dur="1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3" dur="1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5" fill="hold">
                            <p:stCondLst>
                              <p:cond delay="960"/>
                            </p:stCondLst>
                            <p:childTnLst>
                              <p:par>
                                <p:cTn id="110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7" dur="1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8" dur="1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0" fill="hold">
                            <p:stCondLst>
                              <p:cond delay="970"/>
                            </p:stCondLst>
                            <p:childTnLst>
                              <p:par>
                                <p:cTn id="111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2" dur="1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3" dur="1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5" fill="hold">
                            <p:stCondLst>
                              <p:cond delay="980"/>
                            </p:stCondLst>
                            <p:childTnLst>
                              <p:par>
                                <p:cTn id="111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7" dur="1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8" dur="1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0" fill="hold">
                            <p:stCondLst>
                              <p:cond delay="990"/>
                            </p:stCondLst>
                            <p:childTnLst>
                              <p:par>
                                <p:cTn id="112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2" dur="1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3" dur="1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7" dur="1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8" dur="1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0" fill="hold">
                            <p:stCondLst>
                              <p:cond delay="1010"/>
                            </p:stCondLst>
                            <p:childTnLst>
                              <p:par>
                                <p:cTn id="113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2" dur="1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3" dur="1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5" fill="hold">
                            <p:stCondLst>
                              <p:cond delay="1020"/>
                            </p:stCondLst>
                            <p:childTnLst>
                              <p:par>
                                <p:cTn id="113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7" dur="1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8" dur="1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0" fill="hold">
                            <p:stCondLst>
                              <p:cond delay="1030"/>
                            </p:stCondLst>
                            <p:childTnLst>
                              <p:par>
                                <p:cTn id="114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2" dur="1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3" dur="1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5" fill="hold">
                            <p:stCondLst>
                              <p:cond delay="1040"/>
                            </p:stCondLst>
                            <p:childTnLst>
                              <p:par>
                                <p:cTn id="114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7" dur="1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8" dur="1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0" fill="hold">
                            <p:stCondLst>
                              <p:cond delay="1050"/>
                            </p:stCondLst>
                            <p:childTnLst>
                              <p:par>
                                <p:cTn id="115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2" dur="1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3" dur="1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5" fill="hold">
                            <p:stCondLst>
                              <p:cond delay="1060"/>
                            </p:stCondLst>
                            <p:childTnLst>
                              <p:par>
                                <p:cTn id="115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7" dur="1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8" dur="1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0" fill="hold">
                            <p:stCondLst>
                              <p:cond delay="1070"/>
                            </p:stCondLst>
                            <p:childTnLst>
                              <p:par>
                                <p:cTn id="116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2" dur="1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3" dur="1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5" fill="hold">
                            <p:stCondLst>
                              <p:cond delay="1080"/>
                            </p:stCondLst>
                            <p:childTnLst>
                              <p:par>
                                <p:cTn id="116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7" dur="1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8" dur="1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0" fill="hold">
                            <p:stCondLst>
                              <p:cond delay="1090"/>
                            </p:stCondLst>
                            <p:childTnLst>
                              <p:par>
                                <p:cTn id="117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2" dur="1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3" dur="1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5" fill="hold">
                            <p:stCondLst>
                              <p:cond delay="1100"/>
                            </p:stCondLst>
                            <p:childTnLst>
                              <p:par>
                                <p:cTn id="117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7" dur="1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8" dur="1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0" fill="hold">
                            <p:stCondLst>
                              <p:cond delay="1110"/>
                            </p:stCondLst>
                            <p:childTnLst>
                              <p:par>
                                <p:cTn id="118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2" dur="1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3" dur="1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5" fill="hold">
                            <p:stCondLst>
                              <p:cond delay="1120"/>
                            </p:stCondLst>
                            <p:childTnLst>
                              <p:par>
                                <p:cTn id="118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7" dur="1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8" dur="1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0" fill="hold">
                            <p:stCondLst>
                              <p:cond delay="1130"/>
                            </p:stCondLst>
                            <p:childTnLst>
                              <p:par>
                                <p:cTn id="119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2" dur="1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3" dur="1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5" fill="hold">
                            <p:stCondLst>
                              <p:cond delay="1140"/>
                            </p:stCondLst>
                            <p:childTnLst>
                              <p:par>
                                <p:cTn id="119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7" dur="1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8" dur="1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0" fill="hold">
                            <p:stCondLst>
                              <p:cond delay="1150"/>
                            </p:stCondLst>
                            <p:childTnLst>
                              <p:par>
                                <p:cTn id="120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2" dur="1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3" dur="1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5" fill="hold">
                            <p:stCondLst>
                              <p:cond delay="1160"/>
                            </p:stCondLst>
                            <p:childTnLst>
                              <p:par>
                                <p:cTn id="120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7" dur="1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8" dur="1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0" fill="hold">
                            <p:stCondLst>
                              <p:cond delay="1170"/>
                            </p:stCondLst>
                            <p:childTnLst>
                              <p:par>
                                <p:cTn id="121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2" dur="1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3" dur="1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5" fill="hold">
                            <p:stCondLst>
                              <p:cond delay="1180"/>
                            </p:stCondLst>
                            <p:childTnLst>
                              <p:par>
                                <p:cTn id="121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7" dur="1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8" dur="1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0" fill="hold">
                            <p:stCondLst>
                              <p:cond delay="1190"/>
                            </p:stCondLst>
                            <p:childTnLst>
                              <p:par>
                                <p:cTn id="122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2" dur="1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3" dur="1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5" fill="hold">
                            <p:stCondLst>
                              <p:cond delay="1200"/>
                            </p:stCondLst>
                            <p:childTnLst>
                              <p:par>
                                <p:cTn id="122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7" dur="1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8" dur="1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0" fill="hold">
                            <p:stCondLst>
                              <p:cond delay="1210"/>
                            </p:stCondLst>
                            <p:childTnLst>
                              <p:par>
                                <p:cTn id="123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2" dur="1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3" dur="1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5" fill="hold">
                            <p:stCondLst>
                              <p:cond delay="1220"/>
                            </p:stCondLst>
                            <p:childTnLst>
                              <p:par>
                                <p:cTn id="123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7" dur="1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8" dur="1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0" fill="hold">
                            <p:stCondLst>
                              <p:cond delay="1230"/>
                            </p:stCondLst>
                            <p:childTnLst>
                              <p:par>
                                <p:cTn id="124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2" dur="1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3" dur="1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5" fill="hold">
                            <p:stCondLst>
                              <p:cond delay="1240"/>
                            </p:stCondLst>
                            <p:childTnLst>
                              <p:par>
                                <p:cTn id="12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8" dur="2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9" dur="2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0" fill="hold">
                            <p:stCondLst>
                              <p:cond delay="1260"/>
                            </p:stCondLst>
                            <p:childTnLst>
                              <p:par>
                                <p:cTn id="12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3" dur="2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4" dur="2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5" fill="hold">
                            <p:stCondLst>
                              <p:cond delay="1280"/>
                            </p:stCondLst>
                            <p:childTnLst>
                              <p:par>
                                <p:cTn id="12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8" dur="2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9" dur="2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0" fill="hold">
                            <p:stCondLst>
                              <p:cond delay="1300"/>
                            </p:stCondLst>
                            <p:childTnLst>
                              <p:par>
                                <p:cTn id="12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3" dur="2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4" dur="2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5" fill="hold">
                            <p:stCondLst>
                              <p:cond delay="1320"/>
                            </p:stCondLst>
                            <p:childTnLst>
                              <p:par>
                                <p:cTn id="12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8" dur="2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9" dur="2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0" fill="hold">
                            <p:stCondLst>
                              <p:cond delay="1340"/>
                            </p:stCondLst>
                            <p:childTnLst>
                              <p:par>
                                <p:cTn id="12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3" dur="2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4" dur="2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5" fill="hold">
                            <p:stCondLst>
                              <p:cond delay="1360"/>
                            </p:stCondLst>
                            <p:childTnLst>
                              <p:par>
                                <p:cTn id="12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8" dur="2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9" dur="2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0" fill="hold">
                            <p:stCondLst>
                              <p:cond delay="1380"/>
                            </p:stCondLst>
                            <p:childTnLst>
                              <p:par>
                                <p:cTn id="12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3" dur="2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4" dur="2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5" fill="hold">
                            <p:stCondLst>
                              <p:cond delay="1400"/>
                            </p:stCondLst>
                            <p:childTnLst>
                              <p:par>
                                <p:cTn id="12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8" dur="2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9" dur="2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0" fill="hold">
                            <p:stCondLst>
                              <p:cond delay="1420"/>
                            </p:stCondLst>
                            <p:childTnLst>
                              <p:par>
                                <p:cTn id="12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3" dur="2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4" dur="2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5" fill="hold">
                            <p:stCondLst>
                              <p:cond delay="1440"/>
                            </p:stCondLst>
                            <p:childTnLst>
                              <p:par>
                                <p:cTn id="12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8" dur="2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9" dur="2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0" fill="hold">
                            <p:stCondLst>
                              <p:cond delay="1460"/>
                            </p:stCondLst>
                            <p:childTnLst>
                              <p:par>
                                <p:cTn id="13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3" dur="2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4" dur="2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5" fill="hold">
                            <p:stCondLst>
                              <p:cond delay="1480"/>
                            </p:stCondLst>
                            <p:childTnLst>
                              <p:par>
                                <p:cTn id="13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8" dur="2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9" dur="2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3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3" dur="2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4" dur="2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5" fill="hold">
                            <p:stCondLst>
                              <p:cond delay="1520"/>
                            </p:stCondLst>
                            <p:childTnLst>
                              <p:par>
                                <p:cTn id="13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8" dur="2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9" dur="2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0" fill="hold">
                            <p:stCondLst>
                              <p:cond delay="1540"/>
                            </p:stCondLst>
                            <p:childTnLst>
                              <p:par>
                                <p:cTn id="13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3" dur="2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4" dur="2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5" fill="hold">
                            <p:stCondLst>
                              <p:cond delay="1560"/>
                            </p:stCondLst>
                            <p:childTnLst>
                              <p:par>
                                <p:cTn id="13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8" dur="2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9" dur="2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0" fill="hold">
                            <p:stCondLst>
                              <p:cond delay="1580"/>
                            </p:stCondLst>
                            <p:childTnLst>
                              <p:par>
                                <p:cTn id="13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3" dur="2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4" dur="2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5" fill="hold">
                            <p:stCondLst>
                              <p:cond delay="1600"/>
                            </p:stCondLst>
                            <p:childTnLst>
                              <p:par>
                                <p:cTn id="13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8" dur="2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9" dur="2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0" fill="hold">
                            <p:stCondLst>
                              <p:cond delay="1620"/>
                            </p:stCondLst>
                            <p:childTnLst>
                              <p:par>
                                <p:cTn id="13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3" dur="2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4" dur="2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5" fill="hold">
                            <p:stCondLst>
                              <p:cond delay="1640"/>
                            </p:stCondLst>
                            <p:childTnLst>
                              <p:par>
                                <p:cTn id="13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8" dur="2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9" dur="2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0" fill="hold">
                            <p:stCondLst>
                              <p:cond delay="1660"/>
                            </p:stCondLst>
                            <p:childTnLst>
                              <p:par>
                                <p:cTn id="13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3" dur="2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4" dur="2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5" fill="hold">
                            <p:stCondLst>
                              <p:cond delay="1680"/>
                            </p:stCondLst>
                            <p:childTnLst>
                              <p:par>
                                <p:cTn id="13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8" dur="2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9" dur="2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0" fill="hold">
                            <p:stCondLst>
                              <p:cond delay="1700"/>
                            </p:stCondLst>
                            <p:childTnLst>
                              <p:par>
                                <p:cTn id="13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3" dur="2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4" dur="2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5" fill="hold">
                            <p:stCondLst>
                              <p:cond delay="1720"/>
                            </p:stCondLst>
                            <p:childTnLst>
                              <p:par>
                                <p:cTn id="13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8" dur="2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9" dur="2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0" fill="hold">
                            <p:stCondLst>
                              <p:cond delay="1740"/>
                            </p:stCondLst>
                            <p:childTnLst>
                              <p:par>
                                <p:cTn id="13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3" dur="2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4" dur="2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5" fill="hold">
                            <p:stCondLst>
                              <p:cond delay="1760"/>
                            </p:stCondLst>
                            <p:childTnLst>
                              <p:par>
                                <p:cTn id="13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8" dur="2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9" dur="2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0" fill="hold">
                            <p:stCondLst>
                              <p:cond delay="1780"/>
                            </p:stCondLst>
                            <p:childTnLst>
                              <p:par>
                                <p:cTn id="13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3" dur="2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4" dur="2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5" fill="hold">
                            <p:stCondLst>
                              <p:cond delay="1800"/>
                            </p:stCondLst>
                            <p:childTnLst>
                              <p:par>
                                <p:cTn id="13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8" dur="2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9" dur="2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0" fill="hold">
                            <p:stCondLst>
                              <p:cond delay="1820"/>
                            </p:stCondLst>
                            <p:childTnLst>
                              <p:par>
                                <p:cTn id="13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3" dur="2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4" dur="2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5" fill="hold">
                            <p:stCondLst>
                              <p:cond delay="1840"/>
                            </p:stCondLst>
                            <p:childTnLst>
                              <p:par>
                                <p:cTn id="13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8" dur="2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9" dur="2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0" fill="hold">
                            <p:stCondLst>
                              <p:cond delay="1860"/>
                            </p:stCondLst>
                            <p:childTnLst>
                              <p:par>
                                <p:cTn id="14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3" dur="2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4" dur="2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5" fill="hold">
                            <p:stCondLst>
                              <p:cond delay="1880"/>
                            </p:stCondLst>
                            <p:childTnLst>
                              <p:par>
                                <p:cTn id="14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8" dur="2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9" dur="2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0" fill="hold">
                            <p:stCondLst>
                              <p:cond delay="1900"/>
                            </p:stCondLst>
                            <p:childTnLst>
                              <p:par>
                                <p:cTn id="14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3" dur="2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4" dur="2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5" fill="hold">
                            <p:stCondLst>
                              <p:cond delay="1920"/>
                            </p:stCondLst>
                            <p:childTnLst>
                              <p:par>
                                <p:cTn id="14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8" dur="2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9" dur="2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0" fill="hold">
                            <p:stCondLst>
                              <p:cond delay="1940"/>
                            </p:stCondLst>
                            <p:childTnLst>
                              <p:par>
                                <p:cTn id="14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3" dur="2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4" dur="2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5" fill="hold">
                            <p:stCondLst>
                              <p:cond delay="1960"/>
                            </p:stCondLst>
                            <p:childTnLst>
                              <p:par>
                                <p:cTn id="14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8" dur="2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9" dur="2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0" fill="hold">
                            <p:stCondLst>
                              <p:cond delay="1980"/>
                            </p:stCondLst>
                            <p:childTnLst>
                              <p:par>
                                <p:cTn id="14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3" dur="2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4" dur="2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8" dur="2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9" dur="2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0" fill="hold">
                            <p:stCondLst>
                              <p:cond delay="2020"/>
                            </p:stCondLst>
                            <p:childTnLst>
                              <p:par>
                                <p:cTn id="14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3" dur="2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4" dur="2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5" fill="hold">
                            <p:stCondLst>
                              <p:cond delay="2040"/>
                            </p:stCondLst>
                            <p:childTnLst>
                              <p:par>
                                <p:cTn id="14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8" dur="2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9" dur="2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0" fill="hold">
                            <p:stCondLst>
                              <p:cond delay="2060"/>
                            </p:stCondLst>
                            <p:childTnLst>
                              <p:par>
                                <p:cTn id="14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3" dur="2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4" dur="2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5" fill="hold">
                            <p:stCondLst>
                              <p:cond delay="2080"/>
                            </p:stCondLst>
                            <p:childTnLst>
                              <p:par>
                                <p:cTn id="14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8" dur="2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9" dur="2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0" fill="hold">
                            <p:stCondLst>
                              <p:cond delay="2100"/>
                            </p:stCondLst>
                            <p:childTnLst>
                              <p:par>
                                <p:cTn id="14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3" dur="2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4" dur="2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5" fill="hold">
                            <p:stCondLst>
                              <p:cond delay="2120"/>
                            </p:stCondLst>
                            <p:childTnLst>
                              <p:par>
                                <p:cTn id="14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8" dur="2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9" dur="2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0" fill="hold">
                            <p:stCondLst>
                              <p:cond delay="2140"/>
                            </p:stCondLst>
                            <p:childTnLst>
                              <p:par>
                                <p:cTn id="14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3" dur="2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4" dur="2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5" fill="hold">
                            <p:stCondLst>
                              <p:cond delay="2160"/>
                            </p:stCondLst>
                            <p:childTnLst>
                              <p:par>
                                <p:cTn id="14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8" dur="2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9" dur="2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0" fill="hold">
                            <p:stCondLst>
                              <p:cond delay="2180"/>
                            </p:stCondLst>
                            <p:childTnLst>
                              <p:par>
                                <p:cTn id="14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3" dur="2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4" dur="2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5" fill="hold">
                            <p:stCondLst>
                              <p:cond delay="2200"/>
                            </p:stCondLst>
                            <p:childTnLst>
                              <p:par>
                                <p:cTn id="14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8" dur="2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9" dur="2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0" fill="hold">
                            <p:stCondLst>
                              <p:cond delay="2220"/>
                            </p:stCondLst>
                            <p:childTnLst>
                              <p:par>
                                <p:cTn id="14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3" dur="2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4" dur="2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5" fill="hold">
                            <p:stCondLst>
                              <p:cond delay="2240"/>
                            </p:stCondLst>
                            <p:childTnLst>
                              <p:par>
                                <p:cTn id="14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8" dur="2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9" dur="2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0" fill="hold">
                            <p:stCondLst>
                              <p:cond delay="2260"/>
                            </p:stCondLst>
                            <p:childTnLst>
                              <p:par>
                                <p:cTn id="15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3" dur="2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4" dur="2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5" fill="hold">
                            <p:stCondLst>
                              <p:cond delay="2280"/>
                            </p:stCondLst>
                            <p:childTnLst>
                              <p:par>
                                <p:cTn id="15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8" dur="2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9" dur="2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0" fill="hold">
                            <p:stCondLst>
                              <p:cond delay="2300"/>
                            </p:stCondLst>
                            <p:childTnLst>
                              <p:par>
                                <p:cTn id="15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3" dur="2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4" dur="2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5" fill="hold">
                            <p:stCondLst>
                              <p:cond delay="2320"/>
                            </p:stCondLst>
                            <p:childTnLst>
                              <p:par>
                                <p:cTn id="15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8" dur="2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9" dur="2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0" fill="hold">
                            <p:stCondLst>
                              <p:cond delay="2340"/>
                            </p:stCondLst>
                            <p:childTnLst>
                              <p:par>
                                <p:cTn id="15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3" dur="2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4" dur="2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5" fill="hold">
                            <p:stCondLst>
                              <p:cond delay="2360"/>
                            </p:stCondLst>
                            <p:childTnLst>
                              <p:par>
                                <p:cTn id="15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8" dur="2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9" dur="2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0" fill="hold">
                            <p:stCondLst>
                              <p:cond delay="2380"/>
                            </p:stCondLst>
                            <p:childTnLst>
                              <p:par>
                                <p:cTn id="15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3" dur="2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4" dur="2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5" fill="hold">
                            <p:stCondLst>
                              <p:cond delay="2400"/>
                            </p:stCondLst>
                            <p:childTnLst>
                              <p:par>
                                <p:cTn id="15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8" dur="2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9" dur="2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0" fill="hold">
                            <p:stCondLst>
                              <p:cond delay="2420"/>
                            </p:stCondLst>
                            <p:childTnLst>
                              <p:par>
                                <p:cTn id="15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3" dur="2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4" dur="2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5" fill="hold">
                            <p:stCondLst>
                              <p:cond delay="2440"/>
                            </p:stCondLst>
                            <p:childTnLst>
                              <p:par>
                                <p:cTn id="15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8" dur="2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9" dur="2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0" fill="hold">
                            <p:stCondLst>
                              <p:cond delay="2460"/>
                            </p:stCondLst>
                            <p:childTnLst>
                              <p:par>
                                <p:cTn id="15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3" dur="2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4" dur="2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5" fill="hold">
                      <p:stCondLst>
                        <p:cond delay="indefinite"/>
                      </p:stCondLst>
                      <p:childTnLst>
                        <p:par>
                          <p:cTn id="1556" fill="hold">
                            <p:stCondLst>
                              <p:cond delay="0"/>
                            </p:stCondLst>
                            <p:childTnLst>
                              <p:par>
                                <p:cTn id="155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58" dur="1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9" dur="1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1" fill="hold">
                            <p:stCondLst>
                              <p:cond delay="10"/>
                            </p:stCondLst>
                            <p:childTnLst>
                              <p:par>
                                <p:cTn id="156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3" dur="1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4" dur="1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6" fill="hold">
                            <p:stCondLst>
                              <p:cond delay="20"/>
                            </p:stCondLst>
                            <p:childTnLst>
                              <p:par>
                                <p:cTn id="156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8" dur="1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9" dur="1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1" fill="hold">
                            <p:stCondLst>
                              <p:cond delay="30"/>
                            </p:stCondLst>
                            <p:childTnLst>
                              <p:par>
                                <p:cTn id="157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3" dur="1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4" dur="1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6" fill="hold">
                            <p:stCondLst>
                              <p:cond delay="40"/>
                            </p:stCondLst>
                            <p:childTnLst>
                              <p:par>
                                <p:cTn id="157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8" dur="1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9" dur="1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1" fill="hold">
                            <p:stCondLst>
                              <p:cond delay="50"/>
                            </p:stCondLst>
                            <p:childTnLst>
                              <p:par>
                                <p:cTn id="158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3" dur="1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4" dur="1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6" fill="hold">
                            <p:stCondLst>
                              <p:cond delay="60"/>
                            </p:stCondLst>
                            <p:childTnLst>
                              <p:par>
                                <p:cTn id="158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8" dur="1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9" dur="1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1" fill="hold">
                            <p:stCondLst>
                              <p:cond delay="70"/>
                            </p:stCondLst>
                            <p:childTnLst>
                              <p:par>
                                <p:cTn id="159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3" dur="1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4" dur="1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6" fill="hold">
                            <p:stCondLst>
                              <p:cond delay="80"/>
                            </p:stCondLst>
                            <p:childTnLst>
                              <p:par>
                                <p:cTn id="159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8" dur="1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9" dur="1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1" fill="hold">
                            <p:stCondLst>
                              <p:cond delay="90"/>
                            </p:stCondLst>
                            <p:childTnLst>
                              <p:par>
                                <p:cTn id="160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3" dur="1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4" dur="1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6" fill="hold">
                            <p:stCondLst>
                              <p:cond delay="100"/>
                            </p:stCondLst>
                            <p:childTnLst>
                              <p:par>
                                <p:cTn id="160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8" dur="1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9" dur="1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1" fill="hold">
                            <p:stCondLst>
                              <p:cond delay="110"/>
                            </p:stCondLst>
                            <p:childTnLst>
                              <p:par>
                                <p:cTn id="161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3" dur="1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4" dur="1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6" fill="hold">
                            <p:stCondLst>
                              <p:cond delay="120"/>
                            </p:stCondLst>
                            <p:childTnLst>
                              <p:par>
                                <p:cTn id="161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8" dur="1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9" dur="1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1" fill="hold">
                            <p:stCondLst>
                              <p:cond delay="130"/>
                            </p:stCondLst>
                            <p:childTnLst>
                              <p:par>
                                <p:cTn id="162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3" dur="1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4" dur="1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6" fill="hold">
                            <p:stCondLst>
                              <p:cond delay="140"/>
                            </p:stCondLst>
                            <p:childTnLst>
                              <p:par>
                                <p:cTn id="162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8" dur="1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9" dur="1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1" fill="hold">
                            <p:stCondLst>
                              <p:cond delay="150"/>
                            </p:stCondLst>
                            <p:childTnLst>
                              <p:par>
                                <p:cTn id="163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3" dur="1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4" dur="1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6" fill="hold">
                            <p:stCondLst>
                              <p:cond delay="160"/>
                            </p:stCondLst>
                            <p:childTnLst>
                              <p:par>
                                <p:cTn id="163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8" dur="1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9" dur="1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1" fill="hold">
                            <p:stCondLst>
                              <p:cond delay="170"/>
                            </p:stCondLst>
                            <p:childTnLst>
                              <p:par>
                                <p:cTn id="164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43" dur="1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4" dur="1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6" fill="hold">
                            <p:stCondLst>
                              <p:cond delay="180"/>
                            </p:stCondLst>
                            <p:childTnLst>
                              <p:par>
                                <p:cTn id="164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48" dur="1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9" dur="1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1" fill="hold">
                            <p:stCondLst>
                              <p:cond delay="190"/>
                            </p:stCondLst>
                            <p:childTnLst>
                              <p:par>
                                <p:cTn id="165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3" dur="1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4" dur="1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6" fill="hold">
                            <p:stCondLst>
                              <p:cond delay="200"/>
                            </p:stCondLst>
                            <p:childTnLst>
                              <p:par>
                                <p:cTn id="165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8" dur="1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9" dur="1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1" fill="hold">
                            <p:stCondLst>
                              <p:cond delay="210"/>
                            </p:stCondLst>
                            <p:childTnLst>
                              <p:par>
                                <p:cTn id="166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63" dur="1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4" dur="1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6" fill="hold">
                            <p:stCondLst>
                              <p:cond delay="220"/>
                            </p:stCondLst>
                            <p:childTnLst>
                              <p:par>
                                <p:cTn id="166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68" dur="1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9" dur="1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1" fill="hold">
                            <p:stCondLst>
                              <p:cond delay="230"/>
                            </p:stCondLst>
                            <p:childTnLst>
                              <p:par>
                                <p:cTn id="167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3" dur="1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4" dur="1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6" fill="hold">
                            <p:stCondLst>
                              <p:cond delay="240"/>
                            </p:stCondLst>
                            <p:childTnLst>
                              <p:par>
                                <p:cTn id="167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8" dur="1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9" dur="1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1" fill="hold">
                            <p:stCondLst>
                              <p:cond delay="250"/>
                            </p:stCondLst>
                            <p:childTnLst>
                              <p:par>
                                <p:cTn id="168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83" dur="1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4" dur="1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6" fill="hold">
                            <p:stCondLst>
                              <p:cond delay="260"/>
                            </p:stCondLst>
                            <p:childTnLst>
                              <p:par>
                                <p:cTn id="168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88" dur="1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9" dur="1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1" fill="hold">
                            <p:stCondLst>
                              <p:cond delay="270"/>
                            </p:stCondLst>
                            <p:childTnLst>
                              <p:par>
                                <p:cTn id="169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93" dur="1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4" dur="1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6" fill="hold">
                            <p:stCondLst>
                              <p:cond delay="280"/>
                            </p:stCondLst>
                            <p:childTnLst>
                              <p:par>
                                <p:cTn id="169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98" dur="1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9" dur="1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1" fill="hold">
                            <p:stCondLst>
                              <p:cond delay="290"/>
                            </p:stCondLst>
                            <p:childTnLst>
                              <p:par>
                                <p:cTn id="170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3" dur="1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4" dur="1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6" fill="hold">
                            <p:stCondLst>
                              <p:cond delay="300"/>
                            </p:stCondLst>
                            <p:childTnLst>
                              <p:par>
                                <p:cTn id="170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8" dur="1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9" dur="1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1" fill="hold">
                            <p:stCondLst>
                              <p:cond delay="310"/>
                            </p:stCondLst>
                            <p:childTnLst>
                              <p:par>
                                <p:cTn id="171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3" dur="1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4" dur="1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6" fill="hold">
                            <p:stCondLst>
                              <p:cond delay="320"/>
                            </p:stCondLst>
                            <p:childTnLst>
                              <p:par>
                                <p:cTn id="171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8" dur="1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9" dur="1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1" fill="hold">
                            <p:stCondLst>
                              <p:cond delay="330"/>
                            </p:stCondLst>
                            <p:childTnLst>
                              <p:par>
                                <p:cTn id="172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23" dur="1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4" dur="1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6" fill="hold">
                            <p:stCondLst>
                              <p:cond delay="340"/>
                            </p:stCondLst>
                            <p:childTnLst>
                              <p:par>
                                <p:cTn id="172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28" dur="1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9" dur="1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1" fill="hold">
                            <p:stCondLst>
                              <p:cond delay="350"/>
                            </p:stCondLst>
                            <p:childTnLst>
                              <p:par>
                                <p:cTn id="173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33" dur="1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4" dur="1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6" fill="hold">
                            <p:stCondLst>
                              <p:cond delay="360"/>
                            </p:stCondLst>
                            <p:childTnLst>
                              <p:par>
                                <p:cTn id="173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38" dur="1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9" dur="1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1" fill="hold">
                            <p:stCondLst>
                              <p:cond delay="370"/>
                            </p:stCondLst>
                            <p:childTnLst>
                              <p:par>
                                <p:cTn id="174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3" dur="1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4" dur="1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6" fill="hold">
                            <p:stCondLst>
                              <p:cond delay="380"/>
                            </p:stCondLst>
                            <p:childTnLst>
                              <p:par>
                                <p:cTn id="174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8" dur="1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9" dur="1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1" fill="hold">
                            <p:stCondLst>
                              <p:cond delay="390"/>
                            </p:stCondLst>
                            <p:childTnLst>
                              <p:par>
                                <p:cTn id="175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53" dur="1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4" dur="1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6" fill="hold">
                            <p:stCondLst>
                              <p:cond delay="400"/>
                            </p:stCondLst>
                            <p:childTnLst>
                              <p:par>
                                <p:cTn id="175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58" dur="1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9" dur="1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1" fill="hold">
                            <p:stCondLst>
                              <p:cond delay="410"/>
                            </p:stCondLst>
                            <p:childTnLst>
                              <p:par>
                                <p:cTn id="176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63" dur="1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4" dur="1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6" fill="hold">
                            <p:stCondLst>
                              <p:cond delay="420"/>
                            </p:stCondLst>
                            <p:childTnLst>
                              <p:par>
                                <p:cTn id="176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68" dur="1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9" dur="1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1" fill="hold">
                            <p:stCondLst>
                              <p:cond delay="430"/>
                            </p:stCondLst>
                            <p:childTnLst>
                              <p:par>
                                <p:cTn id="177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73" dur="1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4" dur="1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6" fill="hold">
                            <p:stCondLst>
                              <p:cond delay="440"/>
                            </p:stCondLst>
                            <p:childTnLst>
                              <p:par>
                                <p:cTn id="177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78" dur="1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9" dur="1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1" fill="hold">
                            <p:stCondLst>
                              <p:cond delay="450"/>
                            </p:stCondLst>
                            <p:childTnLst>
                              <p:par>
                                <p:cTn id="178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3" dur="1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4" dur="1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6" fill="hold">
                            <p:stCondLst>
                              <p:cond delay="460"/>
                            </p:stCondLst>
                            <p:childTnLst>
                              <p:par>
                                <p:cTn id="178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8" dur="1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9" dur="1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1" fill="hold">
                            <p:stCondLst>
                              <p:cond delay="470"/>
                            </p:stCondLst>
                            <p:childTnLst>
                              <p:par>
                                <p:cTn id="179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3" dur="1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4" dur="1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6" fill="hold">
                            <p:stCondLst>
                              <p:cond delay="480"/>
                            </p:stCondLst>
                            <p:childTnLst>
                              <p:par>
                                <p:cTn id="179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8" dur="1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9" dur="1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1" fill="hold">
                            <p:stCondLst>
                              <p:cond delay="490"/>
                            </p:stCondLst>
                            <p:childTnLst>
                              <p:par>
                                <p:cTn id="180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03" dur="1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4" dur="1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6" fill="hold">
                            <p:stCondLst>
                              <p:cond delay="500"/>
                            </p:stCondLst>
                            <p:childTnLst>
                              <p:par>
                                <p:cTn id="180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08" dur="1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9" dur="1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1" fill="hold">
                            <p:stCondLst>
                              <p:cond delay="510"/>
                            </p:stCondLst>
                            <p:childTnLst>
                              <p:par>
                                <p:cTn id="181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3" dur="1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4" dur="1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6" fill="hold">
                            <p:stCondLst>
                              <p:cond delay="520"/>
                            </p:stCondLst>
                            <p:childTnLst>
                              <p:par>
                                <p:cTn id="181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8" dur="1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9" dur="1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1" fill="hold">
                            <p:stCondLst>
                              <p:cond delay="530"/>
                            </p:stCondLst>
                            <p:childTnLst>
                              <p:par>
                                <p:cTn id="182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3" dur="1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4" dur="1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6" fill="hold">
                            <p:stCondLst>
                              <p:cond delay="540"/>
                            </p:stCondLst>
                            <p:childTnLst>
                              <p:par>
                                <p:cTn id="182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8" dur="1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9" dur="1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1" fill="hold">
                            <p:stCondLst>
                              <p:cond delay="550"/>
                            </p:stCondLst>
                            <p:childTnLst>
                              <p:par>
                                <p:cTn id="183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33" dur="1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4" dur="1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6" fill="hold">
                            <p:stCondLst>
                              <p:cond delay="560"/>
                            </p:stCondLst>
                            <p:childTnLst>
                              <p:par>
                                <p:cTn id="183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38" dur="1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9" dur="1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1" fill="hold">
                            <p:stCondLst>
                              <p:cond delay="570"/>
                            </p:stCondLst>
                            <p:childTnLst>
                              <p:par>
                                <p:cTn id="184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43" dur="1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4" dur="1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6" fill="hold">
                            <p:stCondLst>
                              <p:cond delay="580"/>
                            </p:stCondLst>
                            <p:childTnLst>
                              <p:par>
                                <p:cTn id="184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48" dur="1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9" dur="1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1" fill="hold">
                            <p:stCondLst>
                              <p:cond delay="590"/>
                            </p:stCondLst>
                            <p:childTnLst>
                              <p:par>
                                <p:cTn id="185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3" dur="1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4" dur="1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6" fill="hold">
                            <p:stCondLst>
                              <p:cond delay="600"/>
                            </p:stCondLst>
                            <p:childTnLst>
                              <p:par>
                                <p:cTn id="185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8" dur="1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9" dur="1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1" fill="hold">
                            <p:stCondLst>
                              <p:cond delay="610"/>
                            </p:stCondLst>
                            <p:childTnLst>
                              <p:par>
                                <p:cTn id="186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63" dur="1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4" dur="1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6" fill="hold">
                            <p:stCondLst>
                              <p:cond delay="620"/>
                            </p:stCondLst>
                            <p:childTnLst>
                              <p:par>
                                <p:cTn id="186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9" dur="2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0" dur="2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1" fill="hold">
                            <p:stCondLst>
                              <p:cond delay="640"/>
                            </p:stCondLst>
                            <p:childTnLst>
                              <p:par>
                                <p:cTn id="187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4" dur="2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5" dur="2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6" fill="hold">
                            <p:stCondLst>
                              <p:cond delay="660"/>
                            </p:stCondLst>
                            <p:childTnLst>
                              <p:par>
                                <p:cTn id="18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9" dur="2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0" dur="2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1" fill="hold">
                            <p:stCondLst>
                              <p:cond delay="680"/>
                            </p:stCondLst>
                            <p:childTnLst>
                              <p:par>
                                <p:cTn id="188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4" dur="2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5" dur="2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6" fill="hold">
                            <p:stCondLst>
                              <p:cond delay="700"/>
                            </p:stCondLst>
                            <p:childTnLst>
                              <p:par>
                                <p:cTn id="188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9" dur="2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0" dur="2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1" fill="hold">
                            <p:stCondLst>
                              <p:cond delay="720"/>
                            </p:stCondLst>
                            <p:childTnLst>
                              <p:par>
                                <p:cTn id="189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4" dur="2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5" dur="2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6" fill="hold">
                            <p:stCondLst>
                              <p:cond delay="740"/>
                            </p:stCondLst>
                            <p:childTnLst>
                              <p:par>
                                <p:cTn id="189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9" dur="2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0" dur="2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1" fill="hold">
                            <p:stCondLst>
                              <p:cond delay="760"/>
                            </p:stCondLst>
                            <p:childTnLst>
                              <p:par>
                                <p:cTn id="190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4" dur="2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5" dur="2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6" fill="hold">
                            <p:stCondLst>
                              <p:cond delay="780"/>
                            </p:stCondLst>
                            <p:childTnLst>
                              <p:par>
                                <p:cTn id="190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9" dur="2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0" dur="2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1" fill="hold">
                            <p:stCondLst>
                              <p:cond delay="800"/>
                            </p:stCondLst>
                            <p:childTnLst>
                              <p:par>
                                <p:cTn id="19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4" dur="2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5" dur="2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6" fill="hold">
                            <p:stCondLst>
                              <p:cond delay="820"/>
                            </p:stCondLst>
                            <p:childTnLst>
                              <p:par>
                                <p:cTn id="19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9" dur="2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0" dur="2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1" fill="hold">
                            <p:stCondLst>
                              <p:cond delay="840"/>
                            </p:stCondLst>
                            <p:childTnLst>
                              <p:par>
                                <p:cTn id="19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4" dur="2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5" dur="2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6" fill="hold">
                            <p:stCondLst>
                              <p:cond delay="860"/>
                            </p:stCondLst>
                            <p:childTnLst>
                              <p:par>
                                <p:cTn id="19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9" dur="2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0" dur="2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1" fill="hold">
                            <p:stCondLst>
                              <p:cond delay="880"/>
                            </p:stCondLst>
                            <p:childTnLst>
                              <p:par>
                                <p:cTn id="19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4" dur="2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5" dur="2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6" fill="hold">
                            <p:stCondLst>
                              <p:cond delay="900"/>
                            </p:stCondLst>
                            <p:childTnLst>
                              <p:par>
                                <p:cTn id="19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9" dur="2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0" dur="2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1" fill="hold">
                            <p:stCondLst>
                              <p:cond delay="920"/>
                            </p:stCondLst>
                            <p:childTnLst>
                              <p:par>
                                <p:cTn id="19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4" dur="2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5" dur="2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6" fill="hold">
                            <p:stCondLst>
                              <p:cond delay="940"/>
                            </p:stCondLst>
                            <p:childTnLst>
                              <p:par>
                                <p:cTn id="19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9" dur="2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0" dur="2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1" fill="hold">
                            <p:stCondLst>
                              <p:cond delay="960"/>
                            </p:stCondLst>
                            <p:childTnLst>
                              <p:par>
                                <p:cTn id="19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4" dur="2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5" dur="2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6" fill="hold">
                            <p:stCondLst>
                              <p:cond delay="980"/>
                            </p:stCondLst>
                            <p:childTnLst>
                              <p:par>
                                <p:cTn id="19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9" dur="2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0" dur="2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4" dur="2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5" dur="2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6" fill="hold">
                            <p:stCondLst>
                              <p:cond delay="1020"/>
                            </p:stCondLst>
                            <p:childTnLst>
                              <p:par>
                                <p:cTn id="196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9" dur="2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0" dur="2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1" fill="hold">
                            <p:stCondLst>
                              <p:cond delay="1040"/>
                            </p:stCondLst>
                            <p:childTnLst>
                              <p:par>
                                <p:cTn id="197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4" dur="2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5" dur="2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6" fill="hold">
                            <p:stCondLst>
                              <p:cond delay="1060"/>
                            </p:stCondLst>
                            <p:childTnLst>
                              <p:par>
                                <p:cTn id="19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9" dur="2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0" dur="2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1" fill="hold">
                            <p:stCondLst>
                              <p:cond delay="1080"/>
                            </p:stCondLst>
                            <p:childTnLst>
                              <p:par>
                                <p:cTn id="198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4" dur="2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5" dur="2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6" fill="hold">
                            <p:stCondLst>
                              <p:cond delay="1100"/>
                            </p:stCondLst>
                            <p:childTnLst>
                              <p:par>
                                <p:cTn id="198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9" dur="2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0" dur="2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1" fill="hold">
                            <p:stCondLst>
                              <p:cond delay="1120"/>
                            </p:stCondLst>
                            <p:childTnLst>
                              <p:par>
                                <p:cTn id="199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4" dur="2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5" dur="2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6" fill="hold">
                            <p:stCondLst>
                              <p:cond delay="1140"/>
                            </p:stCondLst>
                            <p:childTnLst>
                              <p:par>
                                <p:cTn id="199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9" dur="2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0" dur="2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1" fill="hold">
                            <p:stCondLst>
                              <p:cond delay="1160"/>
                            </p:stCondLst>
                            <p:childTnLst>
                              <p:par>
                                <p:cTn id="200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4" dur="2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5" dur="2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6" fill="hold">
                            <p:stCondLst>
                              <p:cond delay="1180"/>
                            </p:stCondLst>
                            <p:childTnLst>
                              <p:par>
                                <p:cTn id="200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9" dur="2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0" dur="2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1" fill="hold">
                            <p:stCondLst>
                              <p:cond delay="1200"/>
                            </p:stCondLst>
                            <p:childTnLst>
                              <p:par>
                                <p:cTn id="20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4" dur="2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5" dur="2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6" fill="hold">
                            <p:stCondLst>
                              <p:cond delay="1220"/>
                            </p:stCondLst>
                            <p:childTnLst>
                              <p:par>
                                <p:cTn id="20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9" dur="2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0" dur="2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1" fill="hold">
                            <p:stCondLst>
                              <p:cond delay="1240"/>
                            </p:stCondLst>
                            <p:childTnLst>
                              <p:par>
                                <p:cTn id="20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4" dur="2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5" dur="2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6" fill="hold">
                            <p:stCondLst>
                              <p:cond delay="1260"/>
                            </p:stCondLst>
                            <p:childTnLst>
                              <p:par>
                                <p:cTn id="20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9" dur="2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0" dur="2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1" fill="hold">
                            <p:stCondLst>
                              <p:cond delay="1280"/>
                            </p:stCondLst>
                            <p:childTnLst>
                              <p:par>
                                <p:cTn id="20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4" dur="2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5" dur="2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6" fill="hold">
                            <p:stCondLst>
                              <p:cond delay="1300"/>
                            </p:stCondLst>
                            <p:childTnLst>
                              <p:par>
                                <p:cTn id="20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9" dur="2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0" dur="2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1" fill="hold">
                            <p:stCondLst>
                              <p:cond delay="1320"/>
                            </p:stCondLst>
                            <p:childTnLst>
                              <p:par>
                                <p:cTn id="20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4" dur="2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5" dur="2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6" fill="hold">
                            <p:stCondLst>
                              <p:cond delay="1340"/>
                            </p:stCondLst>
                            <p:childTnLst>
                              <p:par>
                                <p:cTn id="20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9" dur="2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0" dur="2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1" fill="hold">
                            <p:stCondLst>
                              <p:cond delay="1360"/>
                            </p:stCondLst>
                            <p:childTnLst>
                              <p:par>
                                <p:cTn id="20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4" dur="2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5" dur="2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6" fill="hold">
                            <p:stCondLst>
                              <p:cond delay="1380"/>
                            </p:stCondLst>
                            <p:childTnLst>
                              <p:par>
                                <p:cTn id="20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9" dur="2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0" dur="2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1" fill="hold">
                            <p:stCondLst>
                              <p:cond delay="1400"/>
                            </p:stCondLst>
                            <p:childTnLst>
                              <p:par>
                                <p:cTn id="20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4" dur="2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5" dur="2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6" fill="hold">
                            <p:stCondLst>
                              <p:cond delay="1420"/>
                            </p:stCondLst>
                            <p:childTnLst>
                              <p:par>
                                <p:cTn id="206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9" dur="2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0" dur="2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1" fill="hold">
                            <p:stCondLst>
                              <p:cond delay="1440"/>
                            </p:stCondLst>
                            <p:childTnLst>
                              <p:par>
                                <p:cTn id="207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4" dur="2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5" dur="2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6" fill="hold">
                            <p:stCondLst>
                              <p:cond delay="1460"/>
                            </p:stCondLst>
                            <p:childTnLst>
                              <p:par>
                                <p:cTn id="20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9" dur="2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0" dur="2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1" fill="hold">
                            <p:stCondLst>
                              <p:cond delay="1480"/>
                            </p:stCondLst>
                            <p:childTnLst>
                              <p:par>
                                <p:cTn id="208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84" dur="2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5" dur="2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6" fill="hold">
                            <p:stCondLst>
                              <p:cond delay="1500"/>
                            </p:stCondLst>
                            <p:childTnLst>
                              <p:par>
                                <p:cTn id="208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89" dur="2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0" dur="2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1" fill="hold">
                            <p:stCondLst>
                              <p:cond delay="1520"/>
                            </p:stCondLst>
                            <p:childTnLst>
                              <p:par>
                                <p:cTn id="209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4" dur="2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5" dur="2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4" grpId="0"/>
      <p:bldP spid="64" grpId="1"/>
      <p:bldP spid="65" grpId="0"/>
      <p:bldP spid="65" grpId="1"/>
      <p:bldP spid="66" grpId="0"/>
      <p:bldP spid="66" grpId="1"/>
      <p:bldP spid="67" grpId="0"/>
      <p:bldP spid="67" grpId="1"/>
      <p:bldP spid="69" grpId="0"/>
      <p:bldP spid="69" grpId="1"/>
      <p:bldP spid="70" grpId="0"/>
      <p:bldP spid="70" grpId="1"/>
      <p:bldP spid="71" grpId="0"/>
      <p:bldP spid="71" grpId="1"/>
      <p:bldP spid="72" grpId="0"/>
      <p:bldP spid="72" grpId="1"/>
      <p:bldP spid="74" grpId="0"/>
      <p:bldP spid="74" grpId="1"/>
      <p:bldP spid="75" grpId="0"/>
      <p:bldP spid="75" grpId="1"/>
      <p:bldP spid="76" grpId="0"/>
      <p:bldP spid="76" grpId="1"/>
      <p:bldP spid="68" grpId="0"/>
      <p:bldP spid="68" grpId="1"/>
      <p:bldP spid="73" grpId="0"/>
      <p:bldP spid="73" grpId="1"/>
      <p:bldP spid="77" grpId="0"/>
      <p:bldP spid="77" grpId="1"/>
      <p:bldP spid="78" grpId="0"/>
      <p:bldP spid="78" grpId="1"/>
      <p:bldP spid="79" grpId="0"/>
      <p:bldP spid="79" grpId="1"/>
      <p:bldP spid="37" grpId="0"/>
      <p:bldP spid="37" grpId="1"/>
      <p:bldP spid="84" grpId="0"/>
      <p:bldP spid="84" grpId="1"/>
      <p:bldP spid="85" grpId="0"/>
      <p:bldP spid="85" grpId="1"/>
      <p:bldP spid="86" grpId="0"/>
      <p:bldP spid="86" grpId="1"/>
      <p:bldP spid="88" grpId="0"/>
      <p:bldP spid="88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6" grpId="1"/>
      <p:bldP spid="97" grpId="0"/>
      <p:bldP spid="97" grpId="1"/>
      <p:bldP spid="98" grpId="0"/>
      <p:bldP spid="98" grpId="1"/>
      <p:bldP spid="99" grpId="0"/>
      <p:bldP spid="99" grpId="1"/>
      <p:bldP spid="100" grpId="0"/>
      <p:bldP spid="100" grpId="1"/>
      <p:bldP spid="101" grpId="0"/>
      <p:bldP spid="101" grpId="1"/>
      <p:bldP spid="102" grpId="0"/>
      <p:bldP spid="102" grpId="1"/>
      <p:bldP spid="103" grpId="0"/>
      <p:bldP spid="103" grpId="1"/>
      <p:bldP spid="104" grpId="0"/>
      <p:bldP spid="104" grpId="1"/>
      <p:bldP spid="105" grpId="0"/>
      <p:bldP spid="105" grpId="1"/>
      <p:bldP spid="106" grpId="0"/>
      <p:bldP spid="106" grpId="1"/>
      <p:bldP spid="80" grpId="0"/>
      <p:bldP spid="80" grpId="1"/>
      <p:bldP spid="81" grpId="0"/>
      <p:bldP spid="81" grpId="1"/>
      <p:bldP spid="82" grpId="0"/>
      <p:bldP spid="82" grpId="1"/>
      <p:bldP spid="83" grpId="0"/>
      <p:bldP spid="83" grpId="1"/>
      <p:bldP spid="87" grpId="0"/>
      <p:bldP spid="87" grpId="1"/>
      <p:bldP spid="89" grpId="0"/>
      <p:bldP spid="89" grpId="1"/>
      <p:bldP spid="90" grpId="0"/>
      <p:bldP spid="90" grpId="1"/>
      <p:bldP spid="107" grpId="0"/>
      <p:bldP spid="107" grpId="1"/>
      <p:bldP spid="108" grpId="0"/>
      <p:bldP spid="108" grpId="1"/>
      <p:bldP spid="109" grpId="0"/>
      <p:bldP spid="109" grpId="1"/>
      <p:bldP spid="110" grpId="0"/>
      <p:bldP spid="110" grpId="1"/>
      <p:bldP spid="111" grpId="0"/>
      <p:bldP spid="111" grpId="1"/>
      <p:bldP spid="112" grpId="0"/>
      <p:bldP spid="112" grpId="1"/>
      <p:bldP spid="113" grpId="0"/>
      <p:bldP spid="113" grpId="1"/>
      <p:bldP spid="114" grpId="0"/>
      <p:bldP spid="114" grpId="1"/>
      <p:bldP spid="115" grpId="0"/>
      <p:bldP spid="115" grpId="1"/>
      <p:bldP spid="116" grpId="0"/>
      <p:bldP spid="116" grpId="1"/>
      <p:bldP spid="117" grpId="0"/>
      <p:bldP spid="117" grpId="1"/>
      <p:bldP spid="118" grpId="0"/>
      <p:bldP spid="118" grpId="1"/>
      <p:bldP spid="119" grpId="0"/>
      <p:bldP spid="119" grpId="1"/>
      <p:bldP spid="120" grpId="0"/>
      <p:bldP spid="120" grpId="1"/>
      <p:bldP spid="121" grpId="0"/>
      <p:bldP spid="121" grpId="1"/>
      <p:bldP spid="122" grpId="0"/>
      <p:bldP spid="122" grpId="1"/>
      <p:bldP spid="123" grpId="0"/>
      <p:bldP spid="123" grpId="1"/>
      <p:bldP spid="124" grpId="0"/>
      <p:bldP spid="124" grpId="1"/>
      <p:bldP spid="125" grpId="0"/>
      <p:bldP spid="125" grpId="1"/>
      <p:bldP spid="126" grpId="0"/>
      <p:bldP spid="126" grpId="1"/>
      <p:bldP spid="127" grpId="0"/>
      <p:bldP spid="127" grpId="1"/>
      <p:bldP spid="128" grpId="0"/>
      <p:bldP spid="128" grpId="1"/>
      <p:bldP spid="129" grpId="0"/>
      <p:bldP spid="129" grpId="1"/>
      <p:bldP spid="130" grpId="0"/>
      <p:bldP spid="130" grpId="1"/>
      <p:bldP spid="131" grpId="0"/>
      <p:bldP spid="131" grpId="1"/>
      <p:bldP spid="132" grpId="0"/>
      <p:bldP spid="132" grpId="1"/>
      <p:bldP spid="133" grpId="0"/>
      <p:bldP spid="133" grpId="1"/>
      <p:bldP spid="134" grpId="0"/>
      <p:bldP spid="134" grpId="1"/>
      <p:bldP spid="135" grpId="0"/>
      <p:bldP spid="135" grpId="1"/>
      <p:bldP spid="136" grpId="0"/>
      <p:bldP spid="136" grpId="1"/>
      <p:bldP spid="137" grpId="0"/>
      <p:bldP spid="137" grpId="1"/>
      <p:bldP spid="138" grpId="0"/>
      <p:bldP spid="138" grpId="1"/>
      <p:bldP spid="139" grpId="0"/>
      <p:bldP spid="139" grpId="1"/>
      <p:bldP spid="140" grpId="0"/>
      <p:bldP spid="140" grpId="1"/>
      <p:bldP spid="141" grpId="0"/>
      <p:bldP spid="141" grpId="1"/>
      <p:bldP spid="142" grpId="0"/>
      <p:bldP spid="142" grpId="1"/>
      <p:bldP spid="143" grpId="0"/>
      <p:bldP spid="143" grpId="1"/>
      <p:bldP spid="144" grpId="0"/>
      <p:bldP spid="144" grpId="1"/>
      <p:bldP spid="145" grpId="0"/>
      <p:bldP spid="145" grpId="1"/>
      <p:bldP spid="146" grpId="0"/>
      <p:bldP spid="146" grpId="1"/>
      <p:bldP spid="147" grpId="0"/>
      <p:bldP spid="147" grpId="1"/>
      <p:bldP spid="148" grpId="0"/>
      <p:bldP spid="148" grpId="1"/>
      <p:bldP spid="149" grpId="0"/>
      <p:bldP spid="149" grpId="1"/>
      <p:bldP spid="150" grpId="0"/>
      <p:bldP spid="150" grpId="1"/>
      <p:bldP spid="151" grpId="0"/>
      <p:bldP spid="151" grpId="1"/>
      <p:bldP spid="152" grpId="0"/>
      <p:bldP spid="152" grpId="1"/>
      <p:bldP spid="153" grpId="0"/>
      <p:bldP spid="153" grpId="1"/>
      <p:bldP spid="154" grpId="0"/>
      <p:bldP spid="154" grpId="1"/>
      <p:bldP spid="155" grpId="0"/>
      <p:bldP spid="155" grpId="1"/>
      <p:bldP spid="156" grpId="0"/>
      <p:bldP spid="156" grpId="1"/>
      <p:bldP spid="157" grpId="0"/>
      <p:bldP spid="157" grpId="1"/>
      <p:bldP spid="158" grpId="0"/>
      <p:bldP spid="158" grpId="1"/>
      <p:bldP spid="159" grpId="0"/>
      <p:bldP spid="159" grpId="1"/>
      <p:bldP spid="160" grpId="0"/>
      <p:bldP spid="160" grpId="1"/>
      <p:bldP spid="161" grpId="0"/>
      <p:bldP spid="161" grpId="1"/>
      <p:bldP spid="162" grpId="0"/>
      <p:bldP spid="162" grpId="1"/>
      <p:bldP spid="163" grpId="0"/>
      <p:bldP spid="163" grpId="1"/>
      <p:bldP spid="164" grpId="0"/>
      <p:bldP spid="164" grpId="1"/>
      <p:bldP spid="165" grpId="0"/>
      <p:bldP spid="165" grpId="1"/>
      <p:bldP spid="166" grpId="0"/>
      <p:bldP spid="166" grpId="1"/>
      <p:bldP spid="167" grpId="0"/>
      <p:bldP spid="167" grpId="1"/>
      <p:bldP spid="168" grpId="0"/>
      <p:bldP spid="168" grpId="1"/>
      <p:bldP spid="169" grpId="0"/>
      <p:bldP spid="169" grpId="1"/>
      <p:bldP spid="170" grpId="0"/>
      <p:bldP spid="170" grpId="1"/>
      <p:bldP spid="171" grpId="0"/>
      <p:bldP spid="171" grpId="1"/>
      <p:bldP spid="172" grpId="0"/>
      <p:bldP spid="172" grpId="1"/>
      <p:bldP spid="173" grpId="0"/>
      <p:bldP spid="173" grpId="1"/>
      <p:bldP spid="174" grpId="0"/>
      <p:bldP spid="174" grpId="1"/>
      <p:bldP spid="175" grpId="0"/>
      <p:bldP spid="175" grpId="1"/>
      <p:bldP spid="176" grpId="0"/>
      <p:bldP spid="176" grpId="1"/>
      <p:bldP spid="177" grpId="0"/>
      <p:bldP spid="177" grpId="1"/>
      <p:bldP spid="178" grpId="0"/>
      <p:bldP spid="178" grpId="1"/>
      <p:bldP spid="179" grpId="0"/>
      <p:bldP spid="179" grpId="1"/>
      <p:bldP spid="180" grpId="0"/>
      <p:bldP spid="180" grpId="1"/>
      <p:bldP spid="181" grpId="0"/>
      <p:bldP spid="181" grpId="1"/>
      <p:bldP spid="182" grpId="0"/>
      <p:bldP spid="182" grpId="1"/>
      <p:bldP spid="183" grpId="0"/>
      <p:bldP spid="183" grpId="1"/>
      <p:bldP spid="184" grpId="0"/>
      <p:bldP spid="184" grpId="1"/>
      <p:bldP spid="185" grpId="0"/>
      <p:bldP spid="185" grpId="1"/>
      <p:bldP spid="186" grpId="0"/>
      <p:bldP spid="186" grpId="1"/>
      <p:bldP spid="187" grpId="0"/>
      <p:bldP spid="187" grpId="1"/>
      <p:bldP spid="188" grpId="0"/>
      <p:bldP spid="188" grpId="1"/>
      <p:bldP spid="189" grpId="0"/>
      <p:bldP spid="189" grpId="1"/>
      <p:bldP spid="190" grpId="0"/>
      <p:bldP spid="190" grpId="1"/>
      <p:bldP spid="191" grpId="0"/>
      <p:bldP spid="192" grpId="0"/>
      <p:bldP spid="193" grpId="0"/>
      <p:bldP spid="194" grpId="0"/>
      <p:bldP spid="195" grpId="0"/>
      <p:bldP spid="196" grpId="0"/>
      <p:bldP spid="197" grpId="0"/>
      <p:bldP spid="198" grpId="0"/>
      <p:bldP spid="199" grpId="0"/>
      <p:bldP spid="200" grpId="0"/>
      <p:bldP spid="201" grpId="0"/>
      <p:bldP spid="202" grpId="0"/>
      <p:bldP spid="203" grpId="0"/>
      <p:bldP spid="204" grpId="0"/>
      <p:bldP spid="205" grpId="0"/>
      <p:bldP spid="206" grpId="0"/>
      <p:bldP spid="207" grpId="0"/>
      <p:bldP spid="208" grpId="0"/>
      <p:bldP spid="209" grpId="0"/>
      <p:bldP spid="210" grpId="0"/>
      <p:bldP spid="211" grpId="0"/>
      <p:bldP spid="212" grpId="0"/>
      <p:bldP spid="213" grpId="0"/>
      <p:bldP spid="214" grpId="0"/>
      <p:bldP spid="215" grpId="0"/>
      <p:bldP spid="216" grpId="0"/>
      <p:bldP spid="217" grpId="0"/>
      <p:bldP spid="218" grpId="0"/>
      <p:bldP spid="219" grpId="0"/>
      <p:bldP spid="220" grpId="0"/>
      <p:bldP spid="221" grpId="0"/>
      <p:bldP spid="222" grpId="0"/>
      <p:bldP spid="223" grpId="0"/>
      <p:bldP spid="224" grpId="0"/>
      <p:bldP spid="225" grpId="0"/>
      <p:bldP spid="226" grpId="0"/>
      <p:bldP spid="227" grpId="0"/>
      <p:bldP spid="228" grpId="0"/>
      <p:bldP spid="229" grpId="0"/>
      <p:bldP spid="230" grpId="0"/>
      <p:bldP spid="231" grpId="0"/>
      <p:bldP spid="232" grpId="0"/>
      <p:bldP spid="233" grpId="0"/>
      <p:bldP spid="234" grpId="0"/>
      <p:bldP spid="235" grpId="0"/>
      <p:bldP spid="2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327E9-81DD-2112-11E9-639F28A2A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296FF-12DE-5418-A707-A73A3ED38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07067"/>
          </a:xfrm>
        </p:spPr>
        <p:txBody>
          <a:bodyPr>
            <a:normAutofit/>
          </a:bodyPr>
          <a:lstStyle/>
          <a:p>
            <a:pPr algn="l"/>
            <a:r>
              <a:rPr lang="en-US" sz="8000" dirty="0">
                <a:solidFill>
                  <a:srgbClr val="008000"/>
                </a:solidFill>
              </a:rPr>
              <a:t>Return to library list</a:t>
            </a:r>
            <a:r>
              <a:rPr lang="fa-IR" sz="8000" dirty="0">
                <a:solidFill>
                  <a:srgbClr val="FF0000"/>
                </a:solidFill>
              </a:rPr>
              <a:t>: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EE82A3-5A99-3EFA-F40C-CB43E6E82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055A-8C87-4968-8F9A-02A0AFA2F2DC}" type="slidenum">
              <a:rPr lang="en-US" smtClean="0">
                <a:solidFill>
                  <a:schemeClr val="tx1"/>
                </a:solidFill>
              </a:rPr>
              <a:t>8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Action Button: Blank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5BB9DF8A-247D-EFEF-01D7-8805970A2F4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actionButtonBlank">
            <a:avLst/>
          </a:prstGeom>
          <a:solidFill>
            <a:srgbClr val="008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00" dirty="0">
                <a:solidFill>
                  <a:schemeClr val="bg1"/>
                </a:solidFill>
              </a:rPr>
              <a:t>Return to library list</a:t>
            </a:r>
          </a:p>
        </p:txBody>
      </p:sp>
    </p:spTree>
    <p:extLst>
      <p:ext uri="{BB962C8B-B14F-4D97-AF65-F5344CB8AC3E}">
        <p14:creationId xmlns:p14="http://schemas.microsoft.com/office/powerpoint/2010/main" val="1076111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2" name="voltage.wav"/>
          </p:stSnd>
        </p:sndAc>
      </p:transition>
    </mc:Choice>
    <mc:Fallback>
      <p:transition spd="slow">
        <p:random/>
        <p:sndAc>
          <p:stSnd>
            <p:snd r:embed="rId2" name="voltage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77C2B-C093-9C3A-EF46-B24ABEB13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F393A-E585-8F19-A304-A45E574D7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07067"/>
          </a:xfrm>
        </p:spPr>
        <p:txBody>
          <a:bodyPr>
            <a:normAutofit/>
          </a:bodyPr>
          <a:lstStyle/>
          <a:p>
            <a:pPr rtl="1"/>
            <a:r>
              <a:rPr lang="en-US" sz="6000" dirty="0">
                <a:solidFill>
                  <a:srgbClr val="008000"/>
                </a:solidFill>
              </a:rPr>
              <a:t>numpy </a:t>
            </a:r>
            <a:r>
              <a:rPr lang="en-US" sz="6000" dirty="0">
                <a:solidFill>
                  <a:srgbClr val="FF0000"/>
                </a:solidFill>
              </a:rPr>
              <a:t>and</a:t>
            </a:r>
            <a:r>
              <a:rPr lang="en-US" sz="6000" dirty="0">
                <a:solidFill>
                  <a:srgbClr val="008000"/>
                </a:solidFill>
              </a:rPr>
              <a:t> math </a:t>
            </a:r>
            <a:r>
              <a:rPr lang="en-US" sz="6000" dirty="0">
                <a:solidFill>
                  <a:srgbClr val="FF0000"/>
                </a:solidFill>
              </a:rPr>
              <a:t>and </a:t>
            </a:r>
            <a:r>
              <a:rPr lang="en-US" sz="6000" dirty="0">
                <a:solidFill>
                  <a:srgbClr val="008000"/>
                </a:solidFill>
              </a:rPr>
              <a:t>scipy library</a:t>
            </a:r>
            <a:r>
              <a:rPr lang="en-US" sz="60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005423-3258-CFDE-5F1A-2D5CC7218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055A-8C87-4968-8F9A-02A0AFA2F2DC}" type="slidenum">
              <a:rPr lang="en-US" smtClean="0">
                <a:solidFill>
                  <a:schemeClr val="tx1"/>
                </a:solidFill>
              </a:rPr>
              <a:t>9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Action Button: Blank 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070F209C-A4C8-45FC-419D-881605FA1E27}"/>
              </a:ext>
            </a:extLst>
          </p:cNvPr>
          <p:cNvSpPr/>
          <p:nvPr/>
        </p:nvSpPr>
        <p:spPr>
          <a:xfrm>
            <a:off x="10271760" y="0"/>
            <a:ext cx="1920240" cy="1097280"/>
          </a:xfrm>
          <a:prstGeom prst="actionButtonBlank">
            <a:avLst/>
          </a:prstGeom>
          <a:solidFill>
            <a:srgbClr val="008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Return to library list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B7A55C1-BC77-1EBD-6DD1-C7257C36AB3B}"/>
              </a:ext>
            </a:extLst>
          </p:cNvPr>
          <p:cNvCxnSpPr>
            <a:cxnSpLocks/>
          </p:cNvCxnSpPr>
          <p:nvPr/>
        </p:nvCxnSpPr>
        <p:spPr>
          <a:xfrm>
            <a:off x="4077477" y="1138335"/>
            <a:ext cx="0" cy="5719665"/>
          </a:xfrm>
          <a:prstGeom prst="line">
            <a:avLst/>
          </a:prstGeom>
          <a:ln w="76200">
            <a:solidFill>
              <a:srgbClr val="FF0000">
                <a:alpha val="6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F13AA8C-EB16-AE7B-6B17-0A814657D998}"/>
              </a:ext>
            </a:extLst>
          </p:cNvPr>
          <p:cNvCxnSpPr>
            <a:cxnSpLocks/>
          </p:cNvCxnSpPr>
          <p:nvPr/>
        </p:nvCxnSpPr>
        <p:spPr>
          <a:xfrm>
            <a:off x="8111417" y="1138335"/>
            <a:ext cx="0" cy="5719665"/>
          </a:xfrm>
          <a:prstGeom prst="line">
            <a:avLst/>
          </a:prstGeom>
          <a:ln w="76200">
            <a:solidFill>
              <a:srgbClr val="FF0000">
                <a:alpha val="6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ABB1B969-27A3-426E-336E-8C996A4B7DCF}"/>
              </a:ext>
            </a:extLst>
          </p:cNvPr>
          <p:cNvSpPr txBox="1"/>
          <p:nvPr/>
        </p:nvSpPr>
        <p:spPr>
          <a:xfrm>
            <a:off x="0" y="869692"/>
            <a:ext cx="217403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008000"/>
                </a:solidFill>
              </a:rPr>
              <a:t>numpy</a:t>
            </a:r>
            <a:r>
              <a:rPr lang="en-US" sz="60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DB454B6-EAE1-B7DE-28E9-BA59F20A1FEF}"/>
              </a:ext>
            </a:extLst>
          </p:cNvPr>
          <p:cNvSpPr txBox="1"/>
          <p:nvPr/>
        </p:nvSpPr>
        <p:spPr>
          <a:xfrm>
            <a:off x="4239208" y="798157"/>
            <a:ext cx="217403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008000"/>
                </a:solidFill>
              </a:rPr>
              <a:t>math</a:t>
            </a:r>
            <a:r>
              <a:rPr lang="en-US" sz="60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4CC5E6E-2537-3C2E-90CA-3508EC5B4C08}"/>
              </a:ext>
            </a:extLst>
          </p:cNvPr>
          <p:cNvSpPr txBox="1"/>
          <p:nvPr/>
        </p:nvSpPr>
        <p:spPr>
          <a:xfrm>
            <a:off x="8214050" y="816819"/>
            <a:ext cx="217403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008000"/>
                </a:solidFill>
              </a:rPr>
              <a:t>scipy</a:t>
            </a:r>
            <a:r>
              <a:rPr lang="en-US" sz="60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F4CE0F4-AF38-5392-4611-31C58C1F9A43}"/>
              </a:ext>
            </a:extLst>
          </p:cNvPr>
          <p:cNvSpPr txBox="1"/>
          <p:nvPr/>
        </p:nvSpPr>
        <p:spPr>
          <a:xfrm>
            <a:off x="0" y="1609921"/>
            <a:ext cx="18661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import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numpy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>
                <a:solidFill>
                  <a:srgbClr val="FFC000"/>
                </a:solidFill>
              </a:rPr>
              <a:t>as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E2B34FE-4F76-FF3E-2D34-58EDD897FADB}"/>
              </a:ext>
            </a:extLst>
          </p:cNvPr>
          <p:cNvSpPr txBox="1"/>
          <p:nvPr/>
        </p:nvSpPr>
        <p:spPr>
          <a:xfrm>
            <a:off x="4099249" y="1473073"/>
            <a:ext cx="18661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import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math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>
                <a:solidFill>
                  <a:srgbClr val="FFC000"/>
                </a:solidFill>
              </a:rPr>
              <a:t>as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66E4903-1419-317C-2046-6C11C75962B2}"/>
              </a:ext>
            </a:extLst>
          </p:cNvPr>
          <p:cNvSpPr txBox="1"/>
          <p:nvPr/>
        </p:nvSpPr>
        <p:spPr>
          <a:xfrm>
            <a:off x="8189167" y="1550828"/>
            <a:ext cx="18661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import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spicy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>
                <a:solidFill>
                  <a:srgbClr val="FFC000"/>
                </a:solidFill>
              </a:rPr>
              <a:t>as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BE9A6F3-55B8-906D-FB6E-F93783669495}"/>
              </a:ext>
            </a:extLst>
          </p:cNvPr>
          <p:cNvSpPr txBox="1"/>
          <p:nvPr/>
        </p:nvSpPr>
        <p:spPr>
          <a:xfrm>
            <a:off x="-83979" y="2014251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n.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7AEC07C-0EE2-C203-C057-C6967695DCE9}"/>
              </a:ext>
            </a:extLst>
          </p:cNvPr>
          <p:cNvSpPr txBox="1"/>
          <p:nvPr/>
        </p:nvSpPr>
        <p:spPr>
          <a:xfrm>
            <a:off x="-83979" y="2309527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n.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7695B4B-3637-8D51-72D8-1E0103F15DB3}"/>
              </a:ext>
            </a:extLst>
          </p:cNvPr>
          <p:cNvSpPr txBox="1"/>
          <p:nvPr/>
        </p:nvSpPr>
        <p:spPr>
          <a:xfrm>
            <a:off x="-83979" y="2608106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n.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71F3FAC-1EA6-FDE9-C1B4-07CE0C129AF7}"/>
              </a:ext>
            </a:extLst>
          </p:cNvPr>
          <p:cNvSpPr txBox="1"/>
          <p:nvPr/>
        </p:nvSpPr>
        <p:spPr>
          <a:xfrm>
            <a:off x="-83979" y="2906686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n.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A884D30-CDE7-736B-0E14-7E2E3D2C5B21}"/>
              </a:ext>
            </a:extLst>
          </p:cNvPr>
          <p:cNvSpPr txBox="1"/>
          <p:nvPr/>
        </p:nvSpPr>
        <p:spPr>
          <a:xfrm>
            <a:off x="-83979" y="3195934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n.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5A6C84B-F3CF-EF66-8880-5FD0A80F9D2E}"/>
              </a:ext>
            </a:extLst>
          </p:cNvPr>
          <p:cNvSpPr txBox="1"/>
          <p:nvPr/>
        </p:nvSpPr>
        <p:spPr>
          <a:xfrm>
            <a:off x="-83979" y="3494514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n.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47E0230-6CE3-EA78-6BFD-C7A2358E0113}"/>
              </a:ext>
            </a:extLst>
          </p:cNvPr>
          <p:cNvSpPr txBox="1"/>
          <p:nvPr/>
        </p:nvSpPr>
        <p:spPr>
          <a:xfrm>
            <a:off x="-83979" y="3783763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n.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9FC0509-F9A6-1C51-01FA-C8DE827575FB}"/>
              </a:ext>
            </a:extLst>
          </p:cNvPr>
          <p:cNvSpPr txBox="1"/>
          <p:nvPr/>
        </p:nvSpPr>
        <p:spPr>
          <a:xfrm>
            <a:off x="-83979" y="4073012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n.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1CE976A-3464-EBD6-899B-0F3EB5B174B1}"/>
              </a:ext>
            </a:extLst>
          </p:cNvPr>
          <p:cNvSpPr txBox="1"/>
          <p:nvPr/>
        </p:nvSpPr>
        <p:spPr>
          <a:xfrm>
            <a:off x="-83979" y="4362262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n.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EB8D1B5-1AC0-0E05-00DF-4F7B1FF448FF}"/>
              </a:ext>
            </a:extLst>
          </p:cNvPr>
          <p:cNvSpPr txBox="1"/>
          <p:nvPr/>
        </p:nvSpPr>
        <p:spPr>
          <a:xfrm>
            <a:off x="-83979" y="4660840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n.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2E0F8D9-E4AC-09E9-D972-FEEB012578DD}"/>
              </a:ext>
            </a:extLst>
          </p:cNvPr>
          <p:cNvSpPr txBox="1"/>
          <p:nvPr/>
        </p:nvSpPr>
        <p:spPr>
          <a:xfrm>
            <a:off x="-83979" y="4959420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n.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1973D6D-547C-6AD6-668B-7EA429B7A7EC}"/>
              </a:ext>
            </a:extLst>
          </p:cNvPr>
          <p:cNvSpPr txBox="1"/>
          <p:nvPr/>
        </p:nvSpPr>
        <p:spPr>
          <a:xfrm>
            <a:off x="-83979" y="5248670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n.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8BE996F-D21D-DA10-D8AF-1E84BE80878E}"/>
              </a:ext>
            </a:extLst>
          </p:cNvPr>
          <p:cNvSpPr txBox="1"/>
          <p:nvPr/>
        </p:nvSpPr>
        <p:spPr>
          <a:xfrm>
            <a:off x="-83979" y="5547249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n.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2CACBBC-8B70-F39F-24DF-0C6CBB2DA15C}"/>
              </a:ext>
            </a:extLst>
          </p:cNvPr>
          <p:cNvSpPr txBox="1"/>
          <p:nvPr/>
        </p:nvSpPr>
        <p:spPr>
          <a:xfrm>
            <a:off x="-83979" y="5845828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n.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5ABFDE9-BA7D-8F28-3F12-11980163DE5C}"/>
              </a:ext>
            </a:extLst>
          </p:cNvPr>
          <p:cNvSpPr txBox="1"/>
          <p:nvPr/>
        </p:nvSpPr>
        <p:spPr>
          <a:xfrm>
            <a:off x="-83979" y="6125747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n.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9820AF0-3C69-9FA2-4973-3E3A4E7D3741}"/>
              </a:ext>
            </a:extLst>
          </p:cNvPr>
          <p:cNvSpPr txBox="1"/>
          <p:nvPr/>
        </p:nvSpPr>
        <p:spPr>
          <a:xfrm>
            <a:off x="-83979" y="6396335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n.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FE9984A-36DD-AA03-E46F-0DEFAEF34048}"/>
              </a:ext>
            </a:extLst>
          </p:cNvPr>
          <p:cNvSpPr txBox="1"/>
          <p:nvPr/>
        </p:nvSpPr>
        <p:spPr>
          <a:xfrm>
            <a:off x="4024599" y="2054492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299FCBA-54C6-4A1A-9126-2CAB31F3D354}"/>
              </a:ext>
            </a:extLst>
          </p:cNvPr>
          <p:cNvSpPr txBox="1"/>
          <p:nvPr/>
        </p:nvSpPr>
        <p:spPr>
          <a:xfrm>
            <a:off x="4024599" y="2356182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530D1EE-26D4-1936-7FBB-7B07174EE3E2}"/>
              </a:ext>
            </a:extLst>
          </p:cNvPr>
          <p:cNvSpPr txBox="1"/>
          <p:nvPr/>
        </p:nvSpPr>
        <p:spPr>
          <a:xfrm>
            <a:off x="4024599" y="2654761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4B38353-6D9A-9D6D-D54D-47DC8CAFC748}"/>
              </a:ext>
            </a:extLst>
          </p:cNvPr>
          <p:cNvSpPr txBox="1"/>
          <p:nvPr/>
        </p:nvSpPr>
        <p:spPr>
          <a:xfrm>
            <a:off x="4024599" y="2962672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F48C81E-93DD-920F-D585-A29D1AEFC7AB}"/>
              </a:ext>
            </a:extLst>
          </p:cNvPr>
          <p:cNvSpPr txBox="1"/>
          <p:nvPr/>
        </p:nvSpPr>
        <p:spPr>
          <a:xfrm>
            <a:off x="4024599" y="3251920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7E1D760-1FEC-084C-883F-6252BF8081B3}"/>
              </a:ext>
            </a:extLst>
          </p:cNvPr>
          <p:cNvSpPr txBox="1"/>
          <p:nvPr/>
        </p:nvSpPr>
        <p:spPr>
          <a:xfrm>
            <a:off x="4024599" y="3550500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4153CBC-318C-3D72-408C-B3B9BF13AE8C}"/>
              </a:ext>
            </a:extLst>
          </p:cNvPr>
          <p:cNvSpPr txBox="1"/>
          <p:nvPr/>
        </p:nvSpPr>
        <p:spPr>
          <a:xfrm>
            <a:off x="4024599" y="3839749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B31A2F3-7DFF-F5C4-74F7-A721D0487400}"/>
              </a:ext>
            </a:extLst>
          </p:cNvPr>
          <p:cNvSpPr txBox="1"/>
          <p:nvPr/>
        </p:nvSpPr>
        <p:spPr>
          <a:xfrm>
            <a:off x="4024599" y="4128998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C9374DF-2086-A994-9ED9-87EFD8109157}"/>
              </a:ext>
            </a:extLst>
          </p:cNvPr>
          <p:cNvSpPr txBox="1"/>
          <p:nvPr/>
        </p:nvSpPr>
        <p:spPr>
          <a:xfrm>
            <a:off x="4024599" y="4418248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DB8329E-8C99-A7EE-28E2-C52BAF87B3B8}"/>
              </a:ext>
            </a:extLst>
          </p:cNvPr>
          <p:cNvSpPr txBox="1"/>
          <p:nvPr/>
        </p:nvSpPr>
        <p:spPr>
          <a:xfrm>
            <a:off x="4024599" y="4716826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2F22D3A-DF34-5551-5475-800EC5925C3D}"/>
              </a:ext>
            </a:extLst>
          </p:cNvPr>
          <p:cNvSpPr txBox="1"/>
          <p:nvPr/>
        </p:nvSpPr>
        <p:spPr>
          <a:xfrm>
            <a:off x="4024599" y="5015406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8D2F0BC5-1212-5DEB-2E3F-D475991D4C59}"/>
              </a:ext>
            </a:extLst>
          </p:cNvPr>
          <p:cNvSpPr txBox="1"/>
          <p:nvPr/>
        </p:nvSpPr>
        <p:spPr>
          <a:xfrm>
            <a:off x="4024599" y="5304656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BE7CA9E-AE48-32A5-9C73-B6297FF5EB43}"/>
              </a:ext>
            </a:extLst>
          </p:cNvPr>
          <p:cNvSpPr txBox="1"/>
          <p:nvPr/>
        </p:nvSpPr>
        <p:spPr>
          <a:xfrm>
            <a:off x="4024599" y="5603235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DD0FF6A1-A425-A40C-9415-FE6160AB8226}"/>
              </a:ext>
            </a:extLst>
          </p:cNvPr>
          <p:cNvSpPr txBox="1"/>
          <p:nvPr/>
        </p:nvSpPr>
        <p:spPr>
          <a:xfrm>
            <a:off x="4024599" y="5901814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F51FFFDA-7CEE-88D1-87B1-5AF0D199B66C}"/>
              </a:ext>
            </a:extLst>
          </p:cNvPr>
          <p:cNvSpPr txBox="1"/>
          <p:nvPr/>
        </p:nvSpPr>
        <p:spPr>
          <a:xfrm>
            <a:off x="4024599" y="6181733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2399188-DD16-DB4C-B008-DB20119681A9}"/>
              </a:ext>
            </a:extLst>
          </p:cNvPr>
          <p:cNvSpPr txBox="1"/>
          <p:nvPr/>
        </p:nvSpPr>
        <p:spPr>
          <a:xfrm>
            <a:off x="4024599" y="6452321"/>
            <a:ext cx="444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m.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308EAC7E-0337-5E5A-BE99-B94B268E4F74}"/>
              </a:ext>
            </a:extLst>
          </p:cNvPr>
          <p:cNvSpPr txBox="1"/>
          <p:nvPr/>
        </p:nvSpPr>
        <p:spPr>
          <a:xfrm>
            <a:off x="8064754" y="2356182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579589D9-1240-F8F4-56F6-D00FC05996E2}"/>
              </a:ext>
            </a:extLst>
          </p:cNvPr>
          <p:cNvSpPr txBox="1"/>
          <p:nvPr/>
        </p:nvSpPr>
        <p:spPr>
          <a:xfrm>
            <a:off x="8064754" y="2654761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B075EF27-76D2-3F23-9E63-D819E76CDE89}"/>
              </a:ext>
            </a:extLst>
          </p:cNvPr>
          <p:cNvSpPr txBox="1"/>
          <p:nvPr/>
        </p:nvSpPr>
        <p:spPr>
          <a:xfrm>
            <a:off x="8064754" y="2962672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CB64FE38-2ECD-51FD-7C2C-90248848EA8A}"/>
              </a:ext>
            </a:extLst>
          </p:cNvPr>
          <p:cNvSpPr txBox="1"/>
          <p:nvPr/>
        </p:nvSpPr>
        <p:spPr>
          <a:xfrm>
            <a:off x="8064754" y="3251920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BFA8AC98-4F33-40EA-38F4-2B7F9791A81D}"/>
              </a:ext>
            </a:extLst>
          </p:cNvPr>
          <p:cNvSpPr txBox="1"/>
          <p:nvPr/>
        </p:nvSpPr>
        <p:spPr>
          <a:xfrm>
            <a:off x="8064754" y="3550500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7AF5BE48-CCC7-404C-256A-426C9AD9D686}"/>
              </a:ext>
            </a:extLst>
          </p:cNvPr>
          <p:cNvSpPr txBox="1"/>
          <p:nvPr/>
        </p:nvSpPr>
        <p:spPr>
          <a:xfrm>
            <a:off x="8064754" y="3839749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EF2F3EB4-36FD-1BF5-AA17-C3BC76F286CA}"/>
              </a:ext>
            </a:extLst>
          </p:cNvPr>
          <p:cNvSpPr txBox="1"/>
          <p:nvPr/>
        </p:nvSpPr>
        <p:spPr>
          <a:xfrm>
            <a:off x="8064754" y="4128998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0F0F8945-3BFF-15DE-20F0-C188143CACBD}"/>
              </a:ext>
            </a:extLst>
          </p:cNvPr>
          <p:cNvSpPr txBox="1"/>
          <p:nvPr/>
        </p:nvSpPr>
        <p:spPr>
          <a:xfrm>
            <a:off x="8064754" y="4418248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4964F66D-6809-A321-0672-2B73FFE50B93}"/>
              </a:ext>
            </a:extLst>
          </p:cNvPr>
          <p:cNvSpPr txBox="1"/>
          <p:nvPr/>
        </p:nvSpPr>
        <p:spPr>
          <a:xfrm>
            <a:off x="8064754" y="4716826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59D7B44F-EC56-9705-22AC-2A50CC089510}"/>
              </a:ext>
            </a:extLst>
          </p:cNvPr>
          <p:cNvSpPr txBox="1"/>
          <p:nvPr/>
        </p:nvSpPr>
        <p:spPr>
          <a:xfrm>
            <a:off x="8064754" y="5015406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70743F8-CEFF-22E8-ABFD-2A0B68970B23}"/>
              </a:ext>
            </a:extLst>
          </p:cNvPr>
          <p:cNvSpPr txBox="1"/>
          <p:nvPr/>
        </p:nvSpPr>
        <p:spPr>
          <a:xfrm>
            <a:off x="8064754" y="5304656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D15431C-E81E-F8FA-32AE-D0E28A26FADB}"/>
              </a:ext>
            </a:extLst>
          </p:cNvPr>
          <p:cNvSpPr txBox="1"/>
          <p:nvPr/>
        </p:nvSpPr>
        <p:spPr>
          <a:xfrm>
            <a:off x="8064754" y="5603235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2F82C87-5FD8-88FF-C1F6-9B82467EFF48}"/>
              </a:ext>
            </a:extLst>
          </p:cNvPr>
          <p:cNvSpPr txBox="1"/>
          <p:nvPr/>
        </p:nvSpPr>
        <p:spPr>
          <a:xfrm>
            <a:off x="8064754" y="5901814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C0C2DD6-D9B9-2695-C3AB-0840E8279A89}"/>
              </a:ext>
            </a:extLst>
          </p:cNvPr>
          <p:cNvSpPr txBox="1"/>
          <p:nvPr/>
        </p:nvSpPr>
        <p:spPr>
          <a:xfrm>
            <a:off x="8064754" y="6181733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A975C4FB-B2D8-A36D-47F9-DAF39CC1E2C2}"/>
              </a:ext>
            </a:extLst>
          </p:cNvPr>
          <p:cNvSpPr txBox="1"/>
          <p:nvPr/>
        </p:nvSpPr>
        <p:spPr>
          <a:xfrm>
            <a:off x="8067864" y="2060712"/>
            <a:ext cx="37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s.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1D10E173-52B7-0D7F-4C66-99071367B6B8}"/>
              </a:ext>
            </a:extLst>
          </p:cNvPr>
          <p:cNvSpPr txBox="1"/>
          <p:nvPr/>
        </p:nvSpPr>
        <p:spPr>
          <a:xfrm>
            <a:off x="68420" y="2017361"/>
            <a:ext cx="8646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sin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57AF480D-3CB6-9307-BC7E-88BB2C428ADD}"/>
              </a:ext>
            </a:extLst>
          </p:cNvPr>
          <p:cNvSpPr txBox="1"/>
          <p:nvPr/>
        </p:nvSpPr>
        <p:spPr>
          <a:xfrm>
            <a:off x="80861" y="2300389"/>
            <a:ext cx="8242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cos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DACD9FC3-6CA5-5BBF-D39F-B9849FF58D5A}"/>
              </a:ext>
            </a:extLst>
          </p:cNvPr>
          <p:cNvSpPr txBox="1"/>
          <p:nvPr/>
        </p:nvSpPr>
        <p:spPr>
          <a:xfrm>
            <a:off x="83971" y="2602079"/>
            <a:ext cx="8490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tan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41AD5449-410E-51B9-3F94-9B3E219A9D75}"/>
              </a:ext>
            </a:extLst>
          </p:cNvPr>
          <p:cNvSpPr txBox="1"/>
          <p:nvPr/>
        </p:nvSpPr>
        <p:spPr>
          <a:xfrm>
            <a:off x="74642" y="6396335"/>
            <a:ext cx="8833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sqrt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63411E11-F9D3-8A27-8863-DA7ABFDDD778}"/>
              </a:ext>
            </a:extLst>
          </p:cNvPr>
          <p:cNvSpPr txBox="1"/>
          <p:nvPr/>
        </p:nvSpPr>
        <p:spPr>
          <a:xfrm>
            <a:off x="77752" y="5846023"/>
            <a:ext cx="3203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e</a:t>
            </a:r>
            <a:endParaRPr lang="en-US" sz="2400" dirty="0">
              <a:solidFill>
                <a:srgbClr val="FF0000"/>
              </a:solidFill>
              <a:highlight>
                <a:srgbClr val="FFFFFF"/>
              </a:highlight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886C11FC-B0FF-CFFC-3A80-BD49B579A589}"/>
              </a:ext>
            </a:extLst>
          </p:cNvPr>
          <p:cNvSpPr txBox="1"/>
          <p:nvPr/>
        </p:nvSpPr>
        <p:spPr>
          <a:xfrm>
            <a:off x="80862" y="6138382"/>
            <a:ext cx="4478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pi</a:t>
            </a:r>
            <a:endParaRPr lang="en-US" sz="2400" dirty="0">
              <a:solidFill>
                <a:srgbClr val="FF0000"/>
              </a:solidFill>
              <a:highlight>
                <a:srgbClr val="FFFFFF"/>
              </a:highlight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849CB21C-CD64-6AAE-A6C0-F429CD84BBD2}"/>
              </a:ext>
            </a:extLst>
          </p:cNvPr>
          <p:cNvSpPr txBox="1"/>
          <p:nvPr/>
        </p:nvSpPr>
        <p:spPr>
          <a:xfrm>
            <a:off x="4242314" y="2057794"/>
            <a:ext cx="8646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sin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3C094C14-FDF9-9B89-C852-9215B8C15E1D}"/>
              </a:ext>
            </a:extLst>
          </p:cNvPr>
          <p:cNvSpPr txBox="1"/>
          <p:nvPr/>
        </p:nvSpPr>
        <p:spPr>
          <a:xfrm>
            <a:off x="4245424" y="2340822"/>
            <a:ext cx="8242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cos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155370D9-0AED-8600-F79B-394D055ED3F4}"/>
              </a:ext>
            </a:extLst>
          </p:cNvPr>
          <p:cNvSpPr txBox="1"/>
          <p:nvPr/>
        </p:nvSpPr>
        <p:spPr>
          <a:xfrm>
            <a:off x="4248534" y="2642512"/>
            <a:ext cx="8490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tan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65A152E2-E7E3-382A-5EBE-2D6857A430FB}"/>
              </a:ext>
            </a:extLst>
          </p:cNvPr>
          <p:cNvSpPr txBox="1"/>
          <p:nvPr/>
        </p:nvSpPr>
        <p:spPr>
          <a:xfrm>
            <a:off x="4242314" y="6452321"/>
            <a:ext cx="8833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sqrt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FE8EA523-D35B-D341-FAF7-56115648034D}"/>
              </a:ext>
            </a:extLst>
          </p:cNvPr>
          <p:cNvSpPr txBox="1"/>
          <p:nvPr/>
        </p:nvSpPr>
        <p:spPr>
          <a:xfrm>
            <a:off x="4236093" y="5886457"/>
            <a:ext cx="3203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e</a:t>
            </a:r>
            <a:endParaRPr lang="en-US" sz="2400" dirty="0">
              <a:solidFill>
                <a:srgbClr val="FF0000"/>
              </a:solidFill>
              <a:highlight>
                <a:srgbClr val="FFFFFF"/>
              </a:highlight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BB94849F-121A-B975-3ED5-1B6D13D361BF}"/>
              </a:ext>
            </a:extLst>
          </p:cNvPr>
          <p:cNvSpPr txBox="1"/>
          <p:nvPr/>
        </p:nvSpPr>
        <p:spPr>
          <a:xfrm>
            <a:off x="4248534" y="6169483"/>
            <a:ext cx="4478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pi</a:t>
            </a:r>
            <a:endParaRPr lang="en-US" sz="2400" dirty="0">
              <a:solidFill>
                <a:srgbClr val="FF0000"/>
              </a:solidFill>
              <a:highlight>
                <a:srgbClr val="FFFFFF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F632B5-FEAB-3342-2DC7-CBD9ABE2C1AB}"/>
              </a:ext>
            </a:extLst>
          </p:cNvPr>
          <p:cNvSpPr txBox="1"/>
          <p:nvPr/>
        </p:nvSpPr>
        <p:spPr>
          <a:xfrm>
            <a:off x="4254755" y="3815060"/>
            <a:ext cx="9703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sinh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E9CAA6-E245-C234-BB7E-0F155DA10C0A}"/>
              </a:ext>
            </a:extLst>
          </p:cNvPr>
          <p:cNvSpPr txBox="1"/>
          <p:nvPr/>
        </p:nvSpPr>
        <p:spPr>
          <a:xfrm>
            <a:off x="4248534" y="4116750"/>
            <a:ext cx="9859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cosh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393D35-BA83-4984-984F-8544EB485E15}"/>
              </a:ext>
            </a:extLst>
          </p:cNvPr>
          <p:cNvSpPr txBox="1"/>
          <p:nvPr/>
        </p:nvSpPr>
        <p:spPr>
          <a:xfrm>
            <a:off x="4251644" y="4418440"/>
            <a:ext cx="9268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tanh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7406BD-935E-3E25-3236-3660355A89B0}"/>
              </a:ext>
            </a:extLst>
          </p:cNvPr>
          <p:cNvSpPr txBox="1"/>
          <p:nvPr/>
        </p:nvSpPr>
        <p:spPr>
          <a:xfrm>
            <a:off x="4248534" y="4713910"/>
            <a:ext cx="9703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asinh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7177B5-BCBC-A8CF-3476-35ABF919354F}"/>
              </a:ext>
            </a:extLst>
          </p:cNvPr>
          <p:cNvSpPr txBox="1"/>
          <p:nvPr/>
        </p:nvSpPr>
        <p:spPr>
          <a:xfrm>
            <a:off x="4251644" y="5015600"/>
            <a:ext cx="10294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acosh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15A285-FDBC-3DC0-F66D-BA412EA206FD}"/>
              </a:ext>
            </a:extLst>
          </p:cNvPr>
          <p:cNvSpPr txBox="1"/>
          <p:nvPr/>
        </p:nvSpPr>
        <p:spPr>
          <a:xfrm>
            <a:off x="4245423" y="5307959"/>
            <a:ext cx="1017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atanh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2069A5-3AAF-6E21-16BC-1ABF2C8A05D8}"/>
              </a:ext>
            </a:extLst>
          </p:cNvPr>
          <p:cNvSpPr txBox="1"/>
          <p:nvPr/>
        </p:nvSpPr>
        <p:spPr>
          <a:xfrm>
            <a:off x="4245424" y="2928652"/>
            <a:ext cx="8646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asin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F9CE5D-9930-DDF2-3576-55BE613F8DC2}"/>
              </a:ext>
            </a:extLst>
          </p:cNvPr>
          <p:cNvSpPr txBox="1"/>
          <p:nvPr/>
        </p:nvSpPr>
        <p:spPr>
          <a:xfrm>
            <a:off x="4248534" y="3211680"/>
            <a:ext cx="8926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acos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74803A-3821-789F-24D1-2F3552C8FB22}"/>
              </a:ext>
            </a:extLst>
          </p:cNvPr>
          <p:cNvSpPr txBox="1"/>
          <p:nvPr/>
        </p:nvSpPr>
        <p:spPr>
          <a:xfrm>
            <a:off x="4251644" y="3513370"/>
            <a:ext cx="8895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atan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898703-F591-03FD-C6CD-EFF40CC0F656}"/>
              </a:ext>
            </a:extLst>
          </p:cNvPr>
          <p:cNvSpPr txBox="1"/>
          <p:nvPr/>
        </p:nvSpPr>
        <p:spPr>
          <a:xfrm>
            <a:off x="87082" y="3780847"/>
            <a:ext cx="9703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sinh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6C02F4-BDE9-B24B-CA2D-FB55C8A0007A}"/>
              </a:ext>
            </a:extLst>
          </p:cNvPr>
          <p:cNvSpPr txBox="1"/>
          <p:nvPr/>
        </p:nvSpPr>
        <p:spPr>
          <a:xfrm>
            <a:off x="90192" y="4063875"/>
            <a:ext cx="9859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cosh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38EF7E-ED49-0F0B-B50B-D611DDBCDD4C}"/>
              </a:ext>
            </a:extLst>
          </p:cNvPr>
          <p:cNvSpPr txBox="1"/>
          <p:nvPr/>
        </p:nvSpPr>
        <p:spPr>
          <a:xfrm>
            <a:off x="83971" y="4365565"/>
            <a:ext cx="9268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tanh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1E97F6-6BC8-FEC9-C7AE-76B1C4826200}"/>
              </a:ext>
            </a:extLst>
          </p:cNvPr>
          <p:cNvSpPr txBox="1"/>
          <p:nvPr/>
        </p:nvSpPr>
        <p:spPr>
          <a:xfrm>
            <a:off x="80861" y="4661035"/>
            <a:ext cx="9703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asinh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A8D153-F440-86F1-6392-244043B687AB}"/>
              </a:ext>
            </a:extLst>
          </p:cNvPr>
          <p:cNvSpPr txBox="1"/>
          <p:nvPr/>
        </p:nvSpPr>
        <p:spPr>
          <a:xfrm>
            <a:off x="83971" y="4953394"/>
            <a:ext cx="10294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acosh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B74072C-E172-8E1A-E989-775CD5B4DC68}"/>
              </a:ext>
            </a:extLst>
          </p:cNvPr>
          <p:cNvSpPr txBox="1"/>
          <p:nvPr/>
        </p:nvSpPr>
        <p:spPr>
          <a:xfrm>
            <a:off x="87081" y="5255084"/>
            <a:ext cx="1017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atanh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CC0190-5496-A149-F8AE-89F739C348BD}"/>
              </a:ext>
            </a:extLst>
          </p:cNvPr>
          <p:cNvSpPr txBox="1"/>
          <p:nvPr/>
        </p:nvSpPr>
        <p:spPr>
          <a:xfrm>
            <a:off x="77751" y="2903770"/>
            <a:ext cx="8646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asin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903169D-D473-2A3E-8F53-B0FFECCCE73B}"/>
              </a:ext>
            </a:extLst>
          </p:cNvPr>
          <p:cNvSpPr txBox="1"/>
          <p:nvPr/>
        </p:nvSpPr>
        <p:spPr>
          <a:xfrm>
            <a:off x="80861" y="3186798"/>
            <a:ext cx="8926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acos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A68E836-19F4-A914-2A90-7C35F50068F5}"/>
              </a:ext>
            </a:extLst>
          </p:cNvPr>
          <p:cNvSpPr txBox="1"/>
          <p:nvPr/>
        </p:nvSpPr>
        <p:spPr>
          <a:xfrm>
            <a:off x="83971" y="3488488"/>
            <a:ext cx="8895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atan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4944670-7951-664E-EC17-EFF83ACBC334}"/>
              </a:ext>
            </a:extLst>
          </p:cNvPr>
          <p:cNvSpPr txBox="1"/>
          <p:nvPr/>
        </p:nvSpPr>
        <p:spPr>
          <a:xfrm>
            <a:off x="80860" y="5547444"/>
            <a:ext cx="12347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atan2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720776-8B65-CCB7-A275-64B599469C43}"/>
              </a:ext>
            </a:extLst>
          </p:cNvPr>
          <p:cNvSpPr txBox="1"/>
          <p:nvPr/>
        </p:nvSpPr>
        <p:spPr>
          <a:xfrm>
            <a:off x="4254754" y="5606540"/>
            <a:ext cx="12347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atan2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BBB456F-F9BB-C446-EDA9-EED146FFCE58}"/>
              </a:ext>
            </a:extLst>
          </p:cNvPr>
          <p:cNvSpPr txBox="1"/>
          <p:nvPr/>
        </p:nvSpPr>
        <p:spPr>
          <a:xfrm>
            <a:off x="8186056" y="2060905"/>
            <a:ext cx="15364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integrate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717CE7D-650A-D996-3F1B-1D19049D0C09}"/>
              </a:ext>
            </a:extLst>
          </p:cNvPr>
          <p:cNvSpPr txBox="1"/>
          <p:nvPr/>
        </p:nvSpPr>
        <p:spPr>
          <a:xfrm>
            <a:off x="8189166" y="2362595"/>
            <a:ext cx="20465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integrate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(…,…,…,…)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FE24AC-4B44-48E8-E6BA-EDA03E6159EF}"/>
              </a:ext>
            </a:extLst>
          </p:cNvPr>
          <p:cNvSpPr txBox="1"/>
          <p:nvPr/>
        </p:nvSpPr>
        <p:spPr>
          <a:xfrm>
            <a:off x="8182945" y="2664286"/>
            <a:ext cx="10543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diff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0F2E265-5827-F577-0E2B-A74420ABCC26}"/>
              </a:ext>
            </a:extLst>
          </p:cNvPr>
          <p:cNvSpPr txBox="1"/>
          <p:nvPr/>
        </p:nvSpPr>
        <p:spPr>
          <a:xfrm>
            <a:off x="8195386" y="2965975"/>
            <a:ext cx="14524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symbols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A4CE3CD-B4FA-49BA-12FF-90C00CC96568}"/>
              </a:ext>
            </a:extLst>
          </p:cNvPr>
          <p:cNvSpPr txBox="1"/>
          <p:nvPr/>
        </p:nvSpPr>
        <p:spPr>
          <a:xfrm>
            <a:off x="8189166" y="3267665"/>
            <a:ext cx="14524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slove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F7A3F06-0608-DDF2-B326-89F05222F0D1}"/>
              </a:ext>
            </a:extLst>
          </p:cNvPr>
          <p:cNvSpPr txBox="1"/>
          <p:nvPr/>
        </p:nvSpPr>
        <p:spPr>
          <a:xfrm>
            <a:off x="8192277" y="3550693"/>
            <a:ext cx="11943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simplify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9787A2D-C9B7-5A04-640D-AFCBB9957BDA}"/>
              </a:ext>
            </a:extLst>
          </p:cNvPr>
          <p:cNvSpPr txBox="1"/>
          <p:nvPr/>
        </p:nvSpPr>
        <p:spPr>
          <a:xfrm>
            <a:off x="8186057" y="3843052"/>
            <a:ext cx="16857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limit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(…,…,…)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59F7F9F-9316-04AB-B0B2-5E32E5C431B9}"/>
              </a:ext>
            </a:extLst>
          </p:cNvPr>
          <p:cNvSpPr txBox="1"/>
          <p:nvPr/>
        </p:nvSpPr>
        <p:spPr>
          <a:xfrm>
            <a:off x="8189168" y="4135412"/>
            <a:ext cx="12814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series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F00A132-57BB-6C91-2BA8-AC253540C58A}"/>
              </a:ext>
            </a:extLst>
          </p:cNvPr>
          <p:cNvSpPr txBox="1"/>
          <p:nvPr/>
        </p:nvSpPr>
        <p:spPr>
          <a:xfrm>
            <a:off x="8192279" y="4427771"/>
            <a:ext cx="15115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gamma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4CDD7E7-ED37-BD21-6702-84D2005AF533}"/>
              </a:ext>
            </a:extLst>
          </p:cNvPr>
          <p:cNvSpPr txBox="1"/>
          <p:nvPr/>
        </p:nvSpPr>
        <p:spPr>
          <a:xfrm>
            <a:off x="8195389" y="4720129"/>
            <a:ext cx="17230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odeint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(…,…,…)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3545FFB-DAFF-E5B5-0AB8-FF15C16A31D0}"/>
              </a:ext>
            </a:extLst>
          </p:cNvPr>
          <p:cNvSpPr txBox="1"/>
          <p:nvPr/>
        </p:nvSpPr>
        <p:spPr>
          <a:xfrm>
            <a:off x="8186059" y="5018710"/>
            <a:ext cx="15115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root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900B4B7-13CD-A66D-8089-107376DEEA09}"/>
              </a:ext>
            </a:extLst>
          </p:cNvPr>
          <p:cNvSpPr txBox="1"/>
          <p:nvPr/>
        </p:nvSpPr>
        <p:spPr>
          <a:xfrm>
            <a:off x="8179838" y="5311069"/>
            <a:ext cx="7868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fft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0430E9C-8290-EF6C-AB37-9534959C5963}"/>
              </a:ext>
            </a:extLst>
          </p:cNvPr>
          <p:cNvSpPr txBox="1"/>
          <p:nvPr/>
        </p:nvSpPr>
        <p:spPr>
          <a:xfrm>
            <a:off x="8182948" y="5603427"/>
            <a:ext cx="7868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ifft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A1C47A9-BC9E-C1C8-CA65-B295404BFC69}"/>
              </a:ext>
            </a:extLst>
          </p:cNvPr>
          <p:cNvSpPr txBox="1"/>
          <p:nvPr/>
        </p:nvSpPr>
        <p:spPr>
          <a:xfrm>
            <a:off x="8195384" y="5905118"/>
            <a:ext cx="11912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fftshift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DA2E142-FAD9-C67E-B091-8A438D8F64CB}"/>
              </a:ext>
            </a:extLst>
          </p:cNvPr>
          <p:cNvSpPr txBox="1"/>
          <p:nvPr/>
        </p:nvSpPr>
        <p:spPr>
          <a:xfrm>
            <a:off x="8189164" y="6197476"/>
            <a:ext cx="11912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ifftshift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22A6832-EC6D-D765-DAA4-4707BE391222}"/>
              </a:ext>
            </a:extLst>
          </p:cNvPr>
          <p:cNvSpPr txBox="1"/>
          <p:nvPr/>
        </p:nvSpPr>
        <p:spPr>
          <a:xfrm>
            <a:off x="643811" y="2044508"/>
            <a:ext cx="699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Sine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264BAB1-1F1E-E8E0-05F4-AEF27A57B540}"/>
              </a:ext>
            </a:extLst>
          </p:cNvPr>
          <p:cNvSpPr txBox="1"/>
          <p:nvPr/>
        </p:nvSpPr>
        <p:spPr>
          <a:xfrm>
            <a:off x="702905" y="2336867"/>
            <a:ext cx="3387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Cosine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A625D3D-4779-677A-6E15-FABFBC3EDDE8}"/>
              </a:ext>
            </a:extLst>
          </p:cNvPr>
          <p:cNvSpPr txBox="1"/>
          <p:nvPr/>
        </p:nvSpPr>
        <p:spPr>
          <a:xfrm>
            <a:off x="712235" y="2626116"/>
            <a:ext cx="3387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Tangent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16F9E99-2E01-C5AC-5144-9EAF6B769591}"/>
              </a:ext>
            </a:extLst>
          </p:cNvPr>
          <p:cNvSpPr txBox="1"/>
          <p:nvPr/>
        </p:nvSpPr>
        <p:spPr>
          <a:xfrm>
            <a:off x="786881" y="2915365"/>
            <a:ext cx="920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Arcsine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C16C6E6-934B-2516-3E77-7240E7419E16}"/>
              </a:ext>
            </a:extLst>
          </p:cNvPr>
          <p:cNvSpPr txBox="1"/>
          <p:nvPr/>
        </p:nvSpPr>
        <p:spPr>
          <a:xfrm>
            <a:off x="796211" y="3167292"/>
            <a:ext cx="3387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Arccosine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607E110-0725-6143-59A4-506576D41F59}"/>
              </a:ext>
            </a:extLst>
          </p:cNvPr>
          <p:cNvSpPr txBox="1"/>
          <p:nvPr/>
        </p:nvSpPr>
        <p:spPr>
          <a:xfrm>
            <a:off x="805542" y="3503194"/>
            <a:ext cx="3387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Arctangent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D2C4752-FDF3-DD91-13CC-8A79AD86E7B7}"/>
              </a:ext>
            </a:extLst>
          </p:cNvPr>
          <p:cNvSpPr txBox="1"/>
          <p:nvPr/>
        </p:nvSpPr>
        <p:spPr>
          <a:xfrm>
            <a:off x="786881" y="3801773"/>
            <a:ext cx="3387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Hyperbolic sine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CE58E12-98B1-5A67-E6C7-28AFA0E7DACE}"/>
              </a:ext>
            </a:extLst>
          </p:cNvPr>
          <p:cNvSpPr txBox="1"/>
          <p:nvPr/>
        </p:nvSpPr>
        <p:spPr>
          <a:xfrm>
            <a:off x="805541" y="4091022"/>
            <a:ext cx="3387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Hyperbolic cosine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A698292-06C4-2BCE-AD71-D8DFE6F3BB80}"/>
              </a:ext>
            </a:extLst>
          </p:cNvPr>
          <p:cNvSpPr txBox="1"/>
          <p:nvPr/>
        </p:nvSpPr>
        <p:spPr>
          <a:xfrm>
            <a:off x="805541" y="4370940"/>
            <a:ext cx="3387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Hyperbolic tangent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F4C8A7B-08FA-FD55-3BC2-B94768128F61}"/>
              </a:ext>
            </a:extLst>
          </p:cNvPr>
          <p:cNvSpPr txBox="1"/>
          <p:nvPr/>
        </p:nvSpPr>
        <p:spPr>
          <a:xfrm>
            <a:off x="889517" y="4688181"/>
            <a:ext cx="3178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74320"/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</a:rPr>
              <a:t>Hyperbolic sine of something is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78B7D1C-6B13-7582-F314-D5EB84039532}"/>
              </a:ext>
            </a:extLst>
          </p:cNvPr>
          <p:cNvSpPr txBox="1"/>
          <p:nvPr/>
        </p:nvSpPr>
        <p:spPr>
          <a:xfrm>
            <a:off x="880186" y="5014752"/>
            <a:ext cx="3387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</a:rPr>
              <a:t>Hyperbolic cosine of something is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E86940F-14C2-8CFF-6D3B-0199BD0A579B}"/>
              </a:ext>
            </a:extLst>
          </p:cNvPr>
          <p:cNvSpPr txBox="1"/>
          <p:nvPr/>
        </p:nvSpPr>
        <p:spPr>
          <a:xfrm>
            <a:off x="908179" y="5294670"/>
            <a:ext cx="2758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</a:rPr>
              <a:t>Hyperbolic tangent of something is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3B2C5830-AF6B-A17F-8B7A-B2447B3B2D70}"/>
              </a:ext>
            </a:extLst>
          </p:cNvPr>
          <p:cNvSpPr txBox="1"/>
          <p:nvPr/>
        </p:nvSpPr>
        <p:spPr>
          <a:xfrm>
            <a:off x="1122782" y="5565259"/>
            <a:ext cx="2964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</a:rPr>
              <a:t>Arctangent of the angle between the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14B8A0E8-A05C-B521-0ADD-7D2B8A9AA7DB}"/>
              </a:ext>
            </a:extLst>
          </p:cNvPr>
          <p:cNvSpPr txBox="1"/>
          <p:nvPr/>
        </p:nvSpPr>
        <p:spPr>
          <a:xfrm>
            <a:off x="217714" y="5854508"/>
            <a:ext cx="1620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Euler</a:t>
            </a:r>
            <a:r>
              <a:rPr lang="en-US" sz="2400" dirty="0">
                <a:solidFill>
                  <a:srgbClr val="FF0000"/>
                </a:solidFill>
              </a:rPr>
              <a:t>'</a:t>
            </a:r>
            <a:r>
              <a:rPr lang="en-US" sz="2400" dirty="0">
                <a:solidFill>
                  <a:srgbClr val="92D050"/>
                </a:solidFill>
              </a:rPr>
              <a:t>s number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01F26F04-B1B2-EBC8-4C94-C503C598A327}"/>
              </a:ext>
            </a:extLst>
          </p:cNvPr>
          <p:cNvSpPr txBox="1"/>
          <p:nvPr/>
        </p:nvSpPr>
        <p:spPr>
          <a:xfrm>
            <a:off x="273697" y="6134426"/>
            <a:ext cx="1181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Pi number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46AD6F27-E735-E300-F1A8-6940979B2F80}"/>
              </a:ext>
            </a:extLst>
          </p:cNvPr>
          <p:cNvSpPr txBox="1"/>
          <p:nvPr/>
        </p:nvSpPr>
        <p:spPr>
          <a:xfrm>
            <a:off x="768219" y="6479659"/>
            <a:ext cx="715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Root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A882C3C6-3681-D46B-01B5-D04CBAD25071}"/>
              </a:ext>
            </a:extLst>
          </p:cNvPr>
          <p:cNvSpPr txBox="1"/>
          <p:nvPr/>
        </p:nvSpPr>
        <p:spPr>
          <a:xfrm rot="16200000">
            <a:off x="2039324" y="3488451"/>
            <a:ext cx="25250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</a:rPr>
              <a:t>this</a:t>
            </a:r>
            <a:r>
              <a:rPr lang="en-US" sz="2000" dirty="0">
                <a:solidFill>
                  <a:srgbClr val="FF0000"/>
                </a:solidFill>
              </a:rPr>
              <a:t>,</a:t>
            </a:r>
            <a:r>
              <a:rPr lang="en-US" sz="2000" dirty="0">
                <a:solidFill>
                  <a:srgbClr val="92D050"/>
                </a:solidFill>
              </a:rPr>
              <a:t> what was the initial value</a:t>
            </a:r>
            <a:r>
              <a:rPr lang="en-US" sz="2000" dirty="0">
                <a:solidFill>
                  <a:srgbClr val="FF0000"/>
                </a:solidFill>
              </a:rPr>
              <a:t>?</a:t>
            </a:r>
            <a:endParaRPr lang="en-US" sz="2000" dirty="0"/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2FEF3C3D-758C-4995-C8C7-5E459E0D8252}"/>
              </a:ext>
            </a:extLst>
          </p:cNvPr>
          <p:cNvSpPr txBox="1"/>
          <p:nvPr/>
        </p:nvSpPr>
        <p:spPr>
          <a:xfrm rot="16200000">
            <a:off x="1933658" y="3566127"/>
            <a:ext cx="30909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</a:rPr>
              <a:t>this</a:t>
            </a:r>
            <a:r>
              <a:rPr lang="en-US" sz="2000" dirty="0">
                <a:solidFill>
                  <a:srgbClr val="FF0000"/>
                </a:solidFill>
              </a:rPr>
              <a:t>,</a:t>
            </a:r>
            <a:r>
              <a:rPr lang="en-US" sz="2000" dirty="0">
                <a:solidFill>
                  <a:srgbClr val="92D050"/>
                </a:solidFill>
              </a:rPr>
              <a:t> what was the initial value</a:t>
            </a:r>
            <a:r>
              <a:rPr lang="en-US" sz="2000" dirty="0">
                <a:solidFill>
                  <a:srgbClr val="FF0000"/>
                </a:solidFill>
              </a:rPr>
              <a:t>?</a:t>
            </a:r>
            <a:endParaRPr lang="en-US" sz="2000" dirty="0"/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369E959B-3C09-C20A-FBE7-DB27B5F53289}"/>
              </a:ext>
            </a:extLst>
          </p:cNvPr>
          <p:cNvSpPr txBox="1"/>
          <p:nvPr/>
        </p:nvSpPr>
        <p:spPr>
          <a:xfrm rot="16200000">
            <a:off x="2165288" y="3968979"/>
            <a:ext cx="29822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</a:rPr>
              <a:t>this</a:t>
            </a:r>
            <a:r>
              <a:rPr lang="en-US" sz="2000" dirty="0">
                <a:solidFill>
                  <a:srgbClr val="FF0000"/>
                </a:solidFill>
              </a:rPr>
              <a:t>,</a:t>
            </a:r>
            <a:r>
              <a:rPr lang="en-US" sz="2000" dirty="0">
                <a:solidFill>
                  <a:srgbClr val="92D050"/>
                </a:solidFill>
              </a:rPr>
              <a:t> </a:t>
            </a:r>
            <a:r>
              <a:rPr lang="fa-IR" sz="2000" dirty="0">
                <a:solidFill>
                  <a:srgbClr val="92D050"/>
                </a:solidFill>
              </a:rPr>
              <a:t> </a:t>
            </a:r>
            <a:r>
              <a:rPr lang="en-US" sz="2000" dirty="0">
                <a:solidFill>
                  <a:srgbClr val="92D050"/>
                </a:solidFill>
              </a:rPr>
              <a:t>what was the initial value</a:t>
            </a:r>
            <a:r>
              <a:rPr lang="en-US" sz="2000" dirty="0">
                <a:solidFill>
                  <a:srgbClr val="FF0000"/>
                </a:solidFill>
              </a:rPr>
              <a:t>?</a:t>
            </a:r>
            <a:endParaRPr lang="en-US" sz="2000" dirty="0"/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68DEC520-2606-FBA3-3CE5-216850521B50}"/>
              </a:ext>
            </a:extLst>
          </p:cNvPr>
          <p:cNvSpPr txBox="1"/>
          <p:nvPr/>
        </p:nvSpPr>
        <p:spPr>
          <a:xfrm rot="16200000">
            <a:off x="2463283" y="4289362"/>
            <a:ext cx="28085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</a:rPr>
              <a:t>selected vector and the length axis</a:t>
            </a:r>
            <a:r>
              <a:rPr lang="en-US" sz="20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  <a:endParaRPr lang="en-US" sz="2000" dirty="0"/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A216168C-FA35-85D1-8A94-E30C6F5BE194}"/>
              </a:ext>
            </a:extLst>
          </p:cNvPr>
          <p:cNvSpPr txBox="1"/>
          <p:nvPr/>
        </p:nvSpPr>
        <p:spPr>
          <a:xfrm>
            <a:off x="4839471" y="2367969"/>
            <a:ext cx="3387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Cosine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2E14DA5C-2336-CC8F-E6A3-99C1573F615D}"/>
              </a:ext>
            </a:extLst>
          </p:cNvPr>
          <p:cNvSpPr txBox="1"/>
          <p:nvPr/>
        </p:nvSpPr>
        <p:spPr>
          <a:xfrm>
            <a:off x="4848801" y="2657218"/>
            <a:ext cx="3387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Tangent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C0AA3C35-7995-37DF-CA85-A4DF53D6FB37}"/>
              </a:ext>
            </a:extLst>
          </p:cNvPr>
          <p:cNvSpPr txBox="1"/>
          <p:nvPr/>
        </p:nvSpPr>
        <p:spPr>
          <a:xfrm>
            <a:off x="4923447" y="2946467"/>
            <a:ext cx="920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Arcsine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2BF57273-34E4-0512-E36F-BABD3888AA3F}"/>
              </a:ext>
            </a:extLst>
          </p:cNvPr>
          <p:cNvSpPr txBox="1"/>
          <p:nvPr/>
        </p:nvSpPr>
        <p:spPr>
          <a:xfrm>
            <a:off x="4932777" y="3198394"/>
            <a:ext cx="3387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Arccosine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7C77791E-1D41-4F2A-1412-826A23FD92CC}"/>
              </a:ext>
            </a:extLst>
          </p:cNvPr>
          <p:cNvSpPr txBox="1"/>
          <p:nvPr/>
        </p:nvSpPr>
        <p:spPr>
          <a:xfrm>
            <a:off x="4942108" y="3534296"/>
            <a:ext cx="3387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Arctangent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1B81642D-6C7C-20FE-260C-7EFFDB4B7CC7}"/>
              </a:ext>
            </a:extLst>
          </p:cNvPr>
          <p:cNvSpPr txBox="1"/>
          <p:nvPr/>
        </p:nvSpPr>
        <p:spPr>
          <a:xfrm>
            <a:off x="4923447" y="3832875"/>
            <a:ext cx="3387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Hyperbolic sine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48BB625C-D9E7-BCE8-9D4F-21C7268CAFC6}"/>
              </a:ext>
            </a:extLst>
          </p:cNvPr>
          <p:cNvSpPr txBox="1"/>
          <p:nvPr/>
        </p:nvSpPr>
        <p:spPr>
          <a:xfrm>
            <a:off x="4942107" y="4122124"/>
            <a:ext cx="3387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Hyperbolic cosine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237127FA-7F2A-65B7-41FB-733C24485661}"/>
              </a:ext>
            </a:extLst>
          </p:cNvPr>
          <p:cNvSpPr txBox="1"/>
          <p:nvPr/>
        </p:nvSpPr>
        <p:spPr>
          <a:xfrm>
            <a:off x="4942107" y="4402042"/>
            <a:ext cx="3387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Hyperbolic tangent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A5F7635F-5209-9AA9-3ED2-8F36844C623C}"/>
              </a:ext>
            </a:extLst>
          </p:cNvPr>
          <p:cNvSpPr txBox="1"/>
          <p:nvPr/>
        </p:nvSpPr>
        <p:spPr>
          <a:xfrm>
            <a:off x="5026083" y="4719283"/>
            <a:ext cx="3178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74320"/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</a:rPr>
              <a:t>Hyperbolic sine of something is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2AE07335-0D47-7BBE-108D-52BF71D9B442}"/>
              </a:ext>
            </a:extLst>
          </p:cNvPr>
          <p:cNvSpPr txBox="1"/>
          <p:nvPr/>
        </p:nvSpPr>
        <p:spPr>
          <a:xfrm>
            <a:off x="5016752" y="5045854"/>
            <a:ext cx="3387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</a:rPr>
              <a:t>Hyperbolic cosine of something is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CB55B474-58B0-3638-1623-009F1FC4CE49}"/>
              </a:ext>
            </a:extLst>
          </p:cNvPr>
          <p:cNvSpPr txBox="1"/>
          <p:nvPr/>
        </p:nvSpPr>
        <p:spPr>
          <a:xfrm>
            <a:off x="5044745" y="5325772"/>
            <a:ext cx="2758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</a:rPr>
              <a:t>Hyperbolic tangent of something is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F26DB9A9-D93C-AAE5-708B-91CA63DC8C0D}"/>
              </a:ext>
            </a:extLst>
          </p:cNvPr>
          <p:cNvSpPr txBox="1"/>
          <p:nvPr/>
        </p:nvSpPr>
        <p:spPr>
          <a:xfrm>
            <a:off x="5259348" y="5596361"/>
            <a:ext cx="2964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</a:rPr>
              <a:t>Arctangent of the angle between the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6A6BB340-59A1-43E6-A8CC-70D466771EDE}"/>
              </a:ext>
            </a:extLst>
          </p:cNvPr>
          <p:cNvSpPr txBox="1"/>
          <p:nvPr/>
        </p:nvSpPr>
        <p:spPr>
          <a:xfrm>
            <a:off x="4354280" y="5885610"/>
            <a:ext cx="1620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Euler</a:t>
            </a:r>
            <a:r>
              <a:rPr lang="en-US" sz="2400" dirty="0">
                <a:solidFill>
                  <a:srgbClr val="FF0000"/>
                </a:solidFill>
              </a:rPr>
              <a:t>'</a:t>
            </a:r>
            <a:r>
              <a:rPr lang="en-US" sz="2400" dirty="0">
                <a:solidFill>
                  <a:srgbClr val="92D050"/>
                </a:solidFill>
              </a:rPr>
              <a:t>s number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6C408762-56C9-A081-F91A-1D1D8CCA0661}"/>
              </a:ext>
            </a:extLst>
          </p:cNvPr>
          <p:cNvSpPr txBox="1"/>
          <p:nvPr/>
        </p:nvSpPr>
        <p:spPr>
          <a:xfrm>
            <a:off x="4410263" y="6165528"/>
            <a:ext cx="1181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Pi number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12C0A479-1100-BA8A-A939-E8D7607C4FD7}"/>
              </a:ext>
            </a:extLst>
          </p:cNvPr>
          <p:cNvSpPr txBox="1"/>
          <p:nvPr/>
        </p:nvSpPr>
        <p:spPr>
          <a:xfrm>
            <a:off x="4904785" y="6510761"/>
            <a:ext cx="715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Root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BCC6004A-3B75-9699-A884-E6DF901A39E2}"/>
              </a:ext>
            </a:extLst>
          </p:cNvPr>
          <p:cNvSpPr txBox="1"/>
          <p:nvPr/>
        </p:nvSpPr>
        <p:spPr>
          <a:xfrm rot="16200000">
            <a:off x="6175890" y="3519553"/>
            <a:ext cx="25250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</a:rPr>
              <a:t>this</a:t>
            </a:r>
            <a:r>
              <a:rPr lang="en-US" sz="2000" dirty="0">
                <a:solidFill>
                  <a:srgbClr val="FF0000"/>
                </a:solidFill>
              </a:rPr>
              <a:t>,</a:t>
            </a:r>
            <a:r>
              <a:rPr lang="en-US" sz="2000" dirty="0">
                <a:solidFill>
                  <a:srgbClr val="92D050"/>
                </a:solidFill>
              </a:rPr>
              <a:t> what was the initial value</a:t>
            </a:r>
            <a:r>
              <a:rPr lang="en-US" sz="2000" dirty="0">
                <a:solidFill>
                  <a:srgbClr val="FF0000"/>
                </a:solidFill>
              </a:rPr>
              <a:t>?</a:t>
            </a:r>
            <a:endParaRPr lang="en-US" sz="2000" dirty="0"/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008449D8-81A9-FEF3-C743-931A57BF83FD}"/>
              </a:ext>
            </a:extLst>
          </p:cNvPr>
          <p:cNvSpPr txBox="1"/>
          <p:nvPr/>
        </p:nvSpPr>
        <p:spPr>
          <a:xfrm rot="16200000">
            <a:off x="6070224" y="3597229"/>
            <a:ext cx="30909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</a:rPr>
              <a:t>this</a:t>
            </a:r>
            <a:r>
              <a:rPr lang="en-US" sz="2000" dirty="0">
                <a:solidFill>
                  <a:srgbClr val="FF0000"/>
                </a:solidFill>
              </a:rPr>
              <a:t>,</a:t>
            </a:r>
            <a:r>
              <a:rPr lang="en-US" sz="2000" dirty="0">
                <a:solidFill>
                  <a:srgbClr val="92D050"/>
                </a:solidFill>
              </a:rPr>
              <a:t> what was the initial value</a:t>
            </a:r>
            <a:r>
              <a:rPr lang="en-US" sz="2000" dirty="0">
                <a:solidFill>
                  <a:srgbClr val="FF0000"/>
                </a:solidFill>
              </a:rPr>
              <a:t>?</a:t>
            </a:r>
            <a:endParaRPr lang="en-US" sz="2000" dirty="0"/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B5D468BB-E3B1-A016-E4BF-58715C23B6A9}"/>
              </a:ext>
            </a:extLst>
          </p:cNvPr>
          <p:cNvSpPr txBox="1"/>
          <p:nvPr/>
        </p:nvSpPr>
        <p:spPr>
          <a:xfrm rot="16200000">
            <a:off x="6301854" y="4000081"/>
            <a:ext cx="29822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</a:rPr>
              <a:t>this</a:t>
            </a:r>
            <a:r>
              <a:rPr lang="en-US" sz="2000" dirty="0">
                <a:solidFill>
                  <a:srgbClr val="FF0000"/>
                </a:solidFill>
              </a:rPr>
              <a:t>,</a:t>
            </a:r>
            <a:r>
              <a:rPr lang="en-US" sz="2000" dirty="0">
                <a:solidFill>
                  <a:srgbClr val="92D050"/>
                </a:solidFill>
              </a:rPr>
              <a:t> </a:t>
            </a:r>
            <a:r>
              <a:rPr lang="fa-IR" sz="2000" dirty="0">
                <a:solidFill>
                  <a:srgbClr val="92D050"/>
                </a:solidFill>
              </a:rPr>
              <a:t> </a:t>
            </a:r>
            <a:r>
              <a:rPr lang="en-US" sz="2000" dirty="0">
                <a:solidFill>
                  <a:srgbClr val="92D050"/>
                </a:solidFill>
              </a:rPr>
              <a:t>what was the initial value</a:t>
            </a:r>
            <a:r>
              <a:rPr lang="en-US" sz="2000" dirty="0">
                <a:solidFill>
                  <a:srgbClr val="FF0000"/>
                </a:solidFill>
              </a:rPr>
              <a:t>?</a:t>
            </a:r>
            <a:endParaRPr lang="en-US" sz="2000" dirty="0"/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B317907B-24C1-22FE-EF0C-FBC5EB89D6BD}"/>
              </a:ext>
            </a:extLst>
          </p:cNvPr>
          <p:cNvSpPr txBox="1"/>
          <p:nvPr/>
        </p:nvSpPr>
        <p:spPr>
          <a:xfrm rot="16200000">
            <a:off x="6599849" y="4320464"/>
            <a:ext cx="28085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</a:rPr>
              <a:t>selected vector and the length axis</a:t>
            </a:r>
            <a:r>
              <a:rPr lang="en-US" sz="20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  <a:endParaRPr lang="en-US" sz="2000" dirty="0"/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D3753AE2-C56E-CF31-AFBD-E9C949D5A0A6}"/>
              </a:ext>
            </a:extLst>
          </p:cNvPr>
          <p:cNvSpPr txBox="1"/>
          <p:nvPr/>
        </p:nvSpPr>
        <p:spPr>
          <a:xfrm>
            <a:off x="4827036" y="2084941"/>
            <a:ext cx="3387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Sine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6DBDB37A-96AC-9BAE-20F8-BBB8ADCE9AD2}"/>
              </a:ext>
            </a:extLst>
          </p:cNvPr>
          <p:cNvSpPr txBox="1"/>
          <p:nvPr/>
        </p:nvSpPr>
        <p:spPr>
          <a:xfrm rot="16200000">
            <a:off x="8901183" y="3250357"/>
            <a:ext cx="62934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highlight>
                  <a:srgbClr val="000000"/>
                </a:highlight>
              </a:rPr>
              <a:t>(</a:t>
            </a:r>
            <a:r>
              <a:rPr lang="en-US" sz="2000" b="1" dirty="0">
                <a:solidFill>
                  <a:srgbClr val="92D050"/>
                </a:solidFill>
                <a:highlight>
                  <a:srgbClr val="000000"/>
                </a:highlight>
              </a:rPr>
              <a:t>This library has a lot of code</a:t>
            </a:r>
            <a:r>
              <a:rPr lang="en-US" sz="2000" b="1" dirty="0">
                <a:solidFill>
                  <a:srgbClr val="FF0000"/>
                </a:solidFill>
                <a:highlight>
                  <a:srgbClr val="000000"/>
                </a:highlight>
              </a:rPr>
              <a:t>.</a:t>
            </a:r>
            <a:r>
              <a:rPr lang="en-US" sz="2000" b="1" dirty="0">
                <a:solidFill>
                  <a:srgbClr val="92D050"/>
                </a:solidFill>
                <a:highlight>
                  <a:srgbClr val="000000"/>
                </a:highlight>
              </a:rPr>
              <a:t> If you are interested</a:t>
            </a:r>
            <a:r>
              <a:rPr lang="en-US" sz="2000" b="1" dirty="0">
                <a:solidFill>
                  <a:srgbClr val="FF0000"/>
                </a:solidFill>
                <a:highlight>
                  <a:srgbClr val="000000"/>
                </a:highlight>
              </a:rPr>
              <a:t>,</a:t>
            </a:r>
            <a:r>
              <a:rPr lang="en-US" sz="2000" b="1" dirty="0">
                <a:solidFill>
                  <a:srgbClr val="92D050"/>
                </a:solidFill>
                <a:highlight>
                  <a:srgbClr val="000000"/>
                </a:highlight>
              </a:rPr>
              <a:t> do some research</a:t>
            </a:r>
            <a:r>
              <a:rPr lang="en-US" sz="2000" b="1" dirty="0">
                <a:solidFill>
                  <a:srgbClr val="FF0000"/>
                </a:solidFill>
                <a:highlight>
                  <a:srgbClr val="000000"/>
                </a:highlight>
              </a:rPr>
              <a:t>.)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0288EC35-03FE-6EED-F9E8-B2B9F8D92255}"/>
              </a:ext>
            </a:extLst>
          </p:cNvPr>
          <p:cNvSpPr txBox="1"/>
          <p:nvPr/>
        </p:nvSpPr>
        <p:spPr>
          <a:xfrm>
            <a:off x="9529664" y="2047619"/>
            <a:ext cx="1928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Indefinite integral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FF63A398-E6BE-25E3-3FCE-E351CDFBD600}"/>
              </a:ext>
            </a:extLst>
          </p:cNvPr>
          <p:cNvSpPr txBox="1"/>
          <p:nvPr/>
        </p:nvSpPr>
        <p:spPr>
          <a:xfrm>
            <a:off x="10017966" y="2386631"/>
            <a:ext cx="1794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Definite integral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F96CBAD5-8A66-17B9-E06C-FBC1136DEF49}"/>
              </a:ext>
            </a:extLst>
          </p:cNvPr>
          <p:cNvSpPr txBox="1"/>
          <p:nvPr/>
        </p:nvSpPr>
        <p:spPr>
          <a:xfrm>
            <a:off x="9047583" y="2694541"/>
            <a:ext cx="1216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Derivative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7FCFE3CA-E225-F3A3-6B71-30B4289B5E58}"/>
              </a:ext>
            </a:extLst>
          </p:cNvPr>
          <p:cNvSpPr txBox="1"/>
          <p:nvPr/>
        </p:nvSpPr>
        <p:spPr>
          <a:xfrm>
            <a:off x="9234193" y="2974460"/>
            <a:ext cx="2680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Definite variable definition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9A41A3B0-8D23-E74D-8EB6-393A9EF81879}"/>
              </a:ext>
            </a:extLst>
          </p:cNvPr>
          <p:cNvSpPr txBox="1"/>
          <p:nvPr/>
        </p:nvSpPr>
        <p:spPr>
          <a:xfrm>
            <a:off x="8963607" y="3273040"/>
            <a:ext cx="1766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Problem solving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F1225F43-BD6B-58DF-3FDE-116F49F747F3}"/>
              </a:ext>
            </a:extLst>
          </p:cNvPr>
          <p:cNvSpPr txBox="1"/>
          <p:nvPr/>
        </p:nvSpPr>
        <p:spPr>
          <a:xfrm>
            <a:off x="9252855" y="3562288"/>
            <a:ext cx="167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Simplification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F1587729-3EC3-7378-4744-1A9C913605FC}"/>
              </a:ext>
            </a:extLst>
          </p:cNvPr>
          <p:cNvSpPr txBox="1"/>
          <p:nvPr/>
        </p:nvSpPr>
        <p:spPr>
          <a:xfrm>
            <a:off x="9402146" y="3842207"/>
            <a:ext cx="796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Limit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3BD6F701-08A1-1BA7-A6EB-E446CEADFD03}"/>
              </a:ext>
            </a:extLst>
          </p:cNvPr>
          <p:cNvSpPr txBox="1"/>
          <p:nvPr/>
        </p:nvSpPr>
        <p:spPr>
          <a:xfrm>
            <a:off x="9243525" y="4140786"/>
            <a:ext cx="1486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Taylor series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22E18B0F-9888-A599-E03D-9DCC0B981FCD}"/>
              </a:ext>
            </a:extLst>
          </p:cNvPr>
          <p:cNvSpPr txBox="1"/>
          <p:nvPr/>
        </p:nvSpPr>
        <p:spPr>
          <a:xfrm>
            <a:off x="9392815" y="4439366"/>
            <a:ext cx="1831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Gamma function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1F8F1FF6-FC11-338D-48CF-F62EF5D2A0BF}"/>
              </a:ext>
            </a:extLst>
          </p:cNvPr>
          <p:cNvSpPr txBox="1"/>
          <p:nvPr/>
        </p:nvSpPr>
        <p:spPr>
          <a:xfrm rot="2180934">
            <a:off x="9256235" y="5727280"/>
            <a:ext cx="3392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</a:rPr>
              <a:t>Solution of system of differential equations</a:t>
            </a:r>
            <a:r>
              <a:rPr lang="en-US" sz="20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D34B6740-8A1A-D4FE-D300-BA19CC9C327E}"/>
              </a:ext>
            </a:extLst>
          </p:cNvPr>
          <p:cNvSpPr txBox="1"/>
          <p:nvPr/>
        </p:nvSpPr>
        <p:spPr>
          <a:xfrm rot="1163066">
            <a:off x="9066244" y="5335105"/>
            <a:ext cx="185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Root of function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8338912F-AC74-E484-4157-F00C9154FEC9}"/>
              </a:ext>
            </a:extLst>
          </p:cNvPr>
          <p:cNvSpPr txBox="1"/>
          <p:nvPr/>
        </p:nvSpPr>
        <p:spPr>
          <a:xfrm rot="631339">
            <a:off x="8693018" y="5549709"/>
            <a:ext cx="2550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Fast Fourier transform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D892358E-10FA-11FB-7B1D-3A6450A57836}"/>
              </a:ext>
            </a:extLst>
          </p:cNvPr>
          <p:cNvSpPr txBox="1"/>
          <p:nvPr/>
        </p:nvSpPr>
        <p:spPr>
          <a:xfrm rot="348599">
            <a:off x="8721010" y="5736320"/>
            <a:ext cx="2634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Inverse Fourier transform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AF8E9263-0311-10CD-C90D-FE6B816B0F69}"/>
              </a:ext>
            </a:extLst>
          </p:cNvPr>
          <p:cNvSpPr txBox="1"/>
          <p:nvPr/>
        </p:nvSpPr>
        <p:spPr>
          <a:xfrm rot="322732">
            <a:off x="9103566" y="5978918"/>
            <a:ext cx="2205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Spectrum center shift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D57589D7-9A76-2336-2362-BCB238B810A7}"/>
              </a:ext>
            </a:extLst>
          </p:cNvPr>
          <p:cNvSpPr txBox="1"/>
          <p:nvPr/>
        </p:nvSpPr>
        <p:spPr>
          <a:xfrm>
            <a:off x="9206203" y="6230844"/>
            <a:ext cx="2093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Spectrum center shift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93E6CA81-60F5-5610-E6ED-639EC44A6D5D}"/>
              </a:ext>
            </a:extLst>
          </p:cNvPr>
          <p:cNvSpPr txBox="1"/>
          <p:nvPr/>
        </p:nvSpPr>
        <p:spPr>
          <a:xfrm>
            <a:off x="77753" y="2011141"/>
            <a:ext cx="8833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log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454FD0D0-EB6A-6398-83DA-5ADCE5C724FF}"/>
              </a:ext>
            </a:extLst>
          </p:cNvPr>
          <p:cNvSpPr txBox="1"/>
          <p:nvPr/>
        </p:nvSpPr>
        <p:spPr>
          <a:xfrm>
            <a:off x="80863" y="2303500"/>
            <a:ext cx="1017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log10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9E3A8091-FB7C-F9DF-F54E-F9F35CCF6F42}"/>
              </a:ext>
            </a:extLst>
          </p:cNvPr>
          <p:cNvSpPr txBox="1"/>
          <p:nvPr/>
        </p:nvSpPr>
        <p:spPr>
          <a:xfrm>
            <a:off x="83973" y="2595860"/>
            <a:ext cx="1017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exp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97C8AE55-7235-FDE0-96B8-A5E13030D5C8}"/>
              </a:ext>
            </a:extLst>
          </p:cNvPr>
          <p:cNvSpPr txBox="1"/>
          <p:nvPr/>
        </p:nvSpPr>
        <p:spPr>
          <a:xfrm>
            <a:off x="83971" y="3762185"/>
            <a:ext cx="10139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floor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 (…)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548F043B-9E3E-FA78-A802-89C7406D870F}"/>
              </a:ext>
            </a:extLst>
          </p:cNvPr>
          <p:cNvSpPr txBox="1"/>
          <p:nvPr/>
        </p:nvSpPr>
        <p:spPr>
          <a:xfrm>
            <a:off x="87080" y="4054545"/>
            <a:ext cx="10139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ceil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269A2351-12DB-0B45-F257-9AE61B871834}"/>
              </a:ext>
            </a:extLst>
          </p:cNvPr>
          <p:cNvSpPr txBox="1"/>
          <p:nvPr/>
        </p:nvSpPr>
        <p:spPr>
          <a:xfrm>
            <a:off x="90189" y="4346904"/>
            <a:ext cx="12223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degrees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4C27F535-0C2F-FBA3-EC5F-72FB99E89864}"/>
              </a:ext>
            </a:extLst>
          </p:cNvPr>
          <p:cNvSpPr txBox="1"/>
          <p:nvPr/>
        </p:nvSpPr>
        <p:spPr>
          <a:xfrm>
            <a:off x="83968" y="4648593"/>
            <a:ext cx="12223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radians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F464CA-9DDD-73F9-EB54-62967CBA7FDA}"/>
              </a:ext>
            </a:extLst>
          </p:cNvPr>
          <p:cNvSpPr txBox="1"/>
          <p:nvPr/>
        </p:nvSpPr>
        <p:spPr>
          <a:xfrm>
            <a:off x="4251647" y="2051573"/>
            <a:ext cx="8833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log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DF734B-CE37-C073-46BA-A035C98D198B}"/>
              </a:ext>
            </a:extLst>
          </p:cNvPr>
          <p:cNvSpPr txBox="1"/>
          <p:nvPr/>
        </p:nvSpPr>
        <p:spPr>
          <a:xfrm>
            <a:off x="4254757" y="2343932"/>
            <a:ext cx="1017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log10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6553D1-6EB6-CAEF-78D8-0AC5B92D3EE4}"/>
              </a:ext>
            </a:extLst>
          </p:cNvPr>
          <p:cNvSpPr txBox="1"/>
          <p:nvPr/>
        </p:nvSpPr>
        <p:spPr>
          <a:xfrm>
            <a:off x="4257867" y="2636292"/>
            <a:ext cx="1017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exp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0121BB-0A18-EDC4-B048-90E9F744C237}"/>
              </a:ext>
            </a:extLst>
          </p:cNvPr>
          <p:cNvSpPr txBox="1"/>
          <p:nvPr/>
        </p:nvSpPr>
        <p:spPr>
          <a:xfrm>
            <a:off x="4257865" y="3802617"/>
            <a:ext cx="10139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floor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 (…)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53A4AB8-4B8E-FF42-D317-C977A666BFA4}"/>
              </a:ext>
            </a:extLst>
          </p:cNvPr>
          <p:cNvSpPr txBox="1"/>
          <p:nvPr/>
        </p:nvSpPr>
        <p:spPr>
          <a:xfrm>
            <a:off x="4260974" y="4094977"/>
            <a:ext cx="10139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ceil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5470463-B280-C936-5736-2E958C580968}"/>
              </a:ext>
            </a:extLst>
          </p:cNvPr>
          <p:cNvSpPr txBox="1"/>
          <p:nvPr/>
        </p:nvSpPr>
        <p:spPr>
          <a:xfrm>
            <a:off x="4264083" y="4396667"/>
            <a:ext cx="12223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degrees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A72F0216-9E23-D97A-4CE9-74612C01A59D}"/>
              </a:ext>
            </a:extLst>
          </p:cNvPr>
          <p:cNvSpPr txBox="1"/>
          <p:nvPr/>
        </p:nvSpPr>
        <p:spPr>
          <a:xfrm>
            <a:off x="4267193" y="4689025"/>
            <a:ext cx="12223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radians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359F9CD8-B16B-EBE4-A17F-9AE8E7A21544}"/>
              </a:ext>
            </a:extLst>
          </p:cNvPr>
          <p:cNvSpPr txBox="1"/>
          <p:nvPr/>
        </p:nvSpPr>
        <p:spPr>
          <a:xfrm>
            <a:off x="4251647" y="2919321"/>
            <a:ext cx="11601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expm1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B9D3B487-3E9E-A30D-2923-7DC69AD9F53A}"/>
              </a:ext>
            </a:extLst>
          </p:cNvPr>
          <p:cNvSpPr txBox="1"/>
          <p:nvPr/>
        </p:nvSpPr>
        <p:spPr>
          <a:xfrm>
            <a:off x="83973" y="2885108"/>
            <a:ext cx="11601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expm1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FF0A8C0F-2058-AC76-482D-1D4E1C136045}"/>
              </a:ext>
            </a:extLst>
          </p:cNvPr>
          <p:cNvSpPr txBox="1"/>
          <p:nvPr/>
        </p:nvSpPr>
        <p:spPr>
          <a:xfrm>
            <a:off x="83973" y="3183687"/>
            <a:ext cx="1017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log2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612A6A3D-4CFF-6E76-FF2E-5E9040552159}"/>
              </a:ext>
            </a:extLst>
          </p:cNvPr>
          <p:cNvSpPr txBox="1"/>
          <p:nvPr/>
        </p:nvSpPr>
        <p:spPr>
          <a:xfrm>
            <a:off x="4248536" y="3214788"/>
            <a:ext cx="1017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log2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53D6AB4A-4513-8CB4-1CAC-480AE36BB56B}"/>
              </a:ext>
            </a:extLst>
          </p:cNvPr>
          <p:cNvSpPr txBox="1"/>
          <p:nvPr/>
        </p:nvSpPr>
        <p:spPr>
          <a:xfrm>
            <a:off x="87083" y="3466716"/>
            <a:ext cx="1017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trunc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64C6A582-29E7-CE7A-0648-243AB5CE23E4}"/>
              </a:ext>
            </a:extLst>
          </p:cNvPr>
          <p:cNvSpPr txBox="1"/>
          <p:nvPr/>
        </p:nvSpPr>
        <p:spPr>
          <a:xfrm>
            <a:off x="4251645" y="3516479"/>
            <a:ext cx="1017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trunc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42219801-2BB8-F995-13C9-3F1D2BD0123A}"/>
              </a:ext>
            </a:extLst>
          </p:cNvPr>
          <p:cNvSpPr txBox="1"/>
          <p:nvPr/>
        </p:nvSpPr>
        <p:spPr>
          <a:xfrm>
            <a:off x="4264088" y="4987606"/>
            <a:ext cx="12347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isfinite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6BA22553-DB29-A24E-6B24-38AA6DFF0106}"/>
              </a:ext>
            </a:extLst>
          </p:cNvPr>
          <p:cNvSpPr txBox="1"/>
          <p:nvPr/>
        </p:nvSpPr>
        <p:spPr>
          <a:xfrm>
            <a:off x="4264088" y="5286186"/>
            <a:ext cx="12347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isinf 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834E8087-5F5F-FFDA-6CF8-AEDF4F68F43C}"/>
              </a:ext>
            </a:extLst>
          </p:cNvPr>
          <p:cNvSpPr txBox="1"/>
          <p:nvPr/>
        </p:nvSpPr>
        <p:spPr>
          <a:xfrm>
            <a:off x="87083" y="4944056"/>
            <a:ext cx="12347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isfinite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DB9EA1B9-A2A4-6162-0518-9F75E188E422}"/>
              </a:ext>
            </a:extLst>
          </p:cNvPr>
          <p:cNvSpPr txBox="1"/>
          <p:nvPr/>
        </p:nvSpPr>
        <p:spPr>
          <a:xfrm>
            <a:off x="87083" y="5242636"/>
            <a:ext cx="12347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isinf 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F728D8DA-D36F-4F6F-745D-3494DCA5FD60}"/>
              </a:ext>
            </a:extLst>
          </p:cNvPr>
          <p:cNvSpPr txBox="1"/>
          <p:nvPr/>
        </p:nvSpPr>
        <p:spPr>
          <a:xfrm>
            <a:off x="90193" y="5544326"/>
            <a:ext cx="12347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isinan 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B6CF757B-C756-06A0-02F4-6F88FCCBFCEB}"/>
              </a:ext>
            </a:extLst>
          </p:cNvPr>
          <p:cNvSpPr txBox="1"/>
          <p:nvPr/>
        </p:nvSpPr>
        <p:spPr>
          <a:xfrm>
            <a:off x="4273417" y="5584765"/>
            <a:ext cx="12347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isinan 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D6A1BC6C-911A-033C-9C9F-3C98A9B95F15}"/>
              </a:ext>
            </a:extLst>
          </p:cNvPr>
          <p:cNvSpPr txBox="1"/>
          <p:nvPr/>
        </p:nvSpPr>
        <p:spPr>
          <a:xfrm>
            <a:off x="4276528" y="5877124"/>
            <a:ext cx="16110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copysing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E5CB4E47-A4F4-3CD9-1D13-68BD41F686C8}"/>
              </a:ext>
            </a:extLst>
          </p:cNvPr>
          <p:cNvSpPr txBox="1"/>
          <p:nvPr/>
        </p:nvSpPr>
        <p:spPr>
          <a:xfrm>
            <a:off x="90193" y="5842911"/>
            <a:ext cx="16110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copysing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FFE45D96-33DD-7C56-C8A8-29AA49ECF02E}"/>
              </a:ext>
            </a:extLst>
          </p:cNvPr>
          <p:cNvSpPr txBox="1"/>
          <p:nvPr/>
        </p:nvSpPr>
        <p:spPr>
          <a:xfrm>
            <a:off x="90193" y="6141485"/>
            <a:ext cx="12347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fabs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8C9E6BB1-8586-492E-5F1A-5A1CE05BE6A7}"/>
              </a:ext>
            </a:extLst>
          </p:cNvPr>
          <p:cNvSpPr txBox="1"/>
          <p:nvPr/>
        </p:nvSpPr>
        <p:spPr>
          <a:xfrm>
            <a:off x="4273418" y="6172587"/>
            <a:ext cx="12347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fabs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FECFA095-0623-2307-BC9F-23EF5DDC5C9E}"/>
              </a:ext>
            </a:extLst>
          </p:cNvPr>
          <p:cNvSpPr txBox="1"/>
          <p:nvPr/>
        </p:nvSpPr>
        <p:spPr>
          <a:xfrm>
            <a:off x="93303" y="6433843"/>
            <a:ext cx="12347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fmod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6B52DEBB-318D-1D91-1860-51B782D1AF0E}"/>
              </a:ext>
            </a:extLst>
          </p:cNvPr>
          <p:cNvSpPr txBox="1"/>
          <p:nvPr/>
        </p:nvSpPr>
        <p:spPr>
          <a:xfrm>
            <a:off x="4276527" y="6464945"/>
            <a:ext cx="12347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fmod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19826A49-E9A7-CD2C-3FD8-C5278AC65C5B}"/>
              </a:ext>
            </a:extLst>
          </p:cNvPr>
          <p:cNvSpPr txBox="1"/>
          <p:nvPr/>
        </p:nvSpPr>
        <p:spPr>
          <a:xfrm>
            <a:off x="709127" y="2063168"/>
            <a:ext cx="3480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</a:rPr>
              <a:t>Natural logarithm </a:t>
            </a:r>
            <a:r>
              <a:rPr lang="en-US" sz="2000" dirty="0">
                <a:solidFill>
                  <a:srgbClr val="FF0000"/>
                </a:solidFill>
              </a:rPr>
              <a:t>(</a:t>
            </a:r>
            <a:r>
              <a:rPr lang="en-US" sz="2000" dirty="0">
                <a:solidFill>
                  <a:srgbClr val="92D050"/>
                </a:solidFill>
              </a:rPr>
              <a:t>based on Euler's number</a:t>
            </a:r>
            <a:r>
              <a:rPr lang="en-US" sz="2000" dirty="0">
                <a:solidFill>
                  <a:srgbClr val="FF0000"/>
                </a:solidFill>
              </a:rPr>
              <a:t>)</a:t>
            </a:r>
            <a:r>
              <a:rPr lang="en-US" sz="20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D3F6D2FF-F087-2A9B-6464-55D5E69E2454}"/>
              </a:ext>
            </a:extLst>
          </p:cNvPr>
          <p:cNvSpPr txBox="1"/>
          <p:nvPr/>
        </p:nvSpPr>
        <p:spPr>
          <a:xfrm>
            <a:off x="861527" y="2336867"/>
            <a:ext cx="2105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Logarithm to base 10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2E59CC2A-869E-59F7-4E4B-56CDF9E11ACE}"/>
              </a:ext>
            </a:extLst>
          </p:cNvPr>
          <p:cNvSpPr txBox="1"/>
          <p:nvPr/>
        </p:nvSpPr>
        <p:spPr>
          <a:xfrm>
            <a:off x="696684" y="2638557"/>
            <a:ext cx="3263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</a:rPr>
              <a:t>Raises Euler's number to the power of the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E460FB61-1B1A-A17F-A5B6-A66AC277A183}"/>
              </a:ext>
            </a:extLst>
          </p:cNvPr>
          <p:cNvSpPr txBox="1"/>
          <p:nvPr/>
        </p:nvSpPr>
        <p:spPr>
          <a:xfrm>
            <a:off x="985935" y="2974459"/>
            <a:ext cx="2662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</a:rPr>
              <a:t>Raises Euler's number to the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0952F967-13CC-3B7F-4200-6B98E6B9351C}"/>
              </a:ext>
            </a:extLst>
          </p:cNvPr>
          <p:cNvSpPr txBox="1"/>
          <p:nvPr/>
        </p:nvSpPr>
        <p:spPr>
          <a:xfrm>
            <a:off x="808653" y="3207724"/>
            <a:ext cx="2046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Logarithm to base 2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A3FBA210-38C4-BEDF-70B5-DC1444464992}"/>
              </a:ext>
            </a:extLst>
          </p:cNvPr>
          <p:cNvSpPr txBox="1"/>
          <p:nvPr/>
        </p:nvSpPr>
        <p:spPr>
          <a:xfrm>
            <a:off x="886408" y="3490753"/>
            <a:ext cx="2556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Remove decimal part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9F7157C5-8CC5-5FA5-F484-AFE1D1093F2E}"/>
              </a:ext>
            </a:extLst>
          </p:cNvPr>
          <p:cNvSpPr txBox="1"/>
          <p:nvPr/>
        </p:nvSpPr>
        <p:spPr>
          <a:xfrm>
            <a:off x="923731" y="3798663"/>
            <a:ext cx="1548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Round down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971EA646-7DEF-F694-F23B-F750036359E5}"/>
              </a:ext>
            </a:extLst>
          </p:cNvPr>
          <p:cNvSpPr txBox="1"/>
          <p:nvPr/>
        </p:nvSpPr>
        <p:spPr>
          <a:xfrm>
            <a:off x="737119" y="4050590"/>
            <a:ext cx="1278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Round up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3ED37623-BEDE-D9C4-757C-8F0074E08C40}"/>
              </a:ext>
            </a:extLst>
          </p:cNvPr>
          <p:cNvSpPr txBox="1"/>
          <p:nvPr/>
        </p:nvSpPr>
        <p:spPr>
          <a:xfrm>
            <a:off x="1082351" y="4349169"/>
            <a:ext cx="1884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Convert to angle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995696AF-90CB-1647-493B-BD50DFDC67E6}"/>
              </a:ext>
            </a:extLst>
          </p:cNvPr>
          <p:cNvSpPr txBox="1"/>
          <p:nvPr/>
        </p:nvSpPr>
        <p:spPr>
          <a:xfrm>
            <a:off x="1045029" y="4675740"/>
            <a:ext cx="2155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Convert to radians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4A7B7BEB-E783-35AF-7CC0-1143A0BEB9F8}"/>
              </a:ext>
            </a:extLst>
          </p:cNvPr>
          <p:cNvSpPr txBox="1"/>
          <p:nvPr/>
        </p:nvSpPr>
        <p:spPr>
          <a:xfrm>
            <a:off x="979712" y="4974320"/>
            <a:ext cx="33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</a:rPr>
              <a:t>Checks if a number is finite or not</a:t>
            </a:r>
            <a:r>
              <a:rPr lang="en-US" sz="2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C1B74C33-9B9E-EC45-BA6C-A0CB1D69EA26}"/>
              </a:ext>
            </a:extLst>
          </p:cNvPr>
          <p:cNvSpPr txBox="1"/>
          <p:nvPr/>
        </p:nvSpPr>
        <p:spPr>
          <a:xfrm>
            <a:off x="814871" y="5276009"/>
            <a:ext cx="3458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</a:rPr>
              <a:t>Checks if a number is infinite or not</a:t>
            </a:r>
            <a:r>
              <a:rPr lang="en-US" sz="2000" dirty="0">
                <a:solidFill>
                  <a:srgbClr val="FF0000"/>
                </a:solidFill>
              </a:rPr>
              <a:t>?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9C9E292F-BA62-CF5E-6E97-2908CBC13248}"/>
              </a:ext>
            </a:extLst>
          </p:cNvPr>
          <p:cNvSpPr txBox="1"/>
          <p:nvPr/>
        </p:nvSpPr>
        <p:spPr>
          <a:xfrm>
            <a:off x="1010815" y="5537267"/>
            <a:ext cx="3057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Checks if it is undefined or not</a:t>
            </a:r>
            <a:r>
              <a:rPr lang="en-US" sz="24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4E430EDA-2368-3335-BAC7-8AD326637150}"/>
              </a:ext>
            </a:extLst>
          </p:cNvPr>
          <p:cNvSpPr txBox="1"/>
          <p:nvPr/>
        </p:nvSpPr>
        <p:spPr>
          <a:xfrm>
            <a:off x="1391072" y="5891973"/>
            <a:ext cx="2898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</a:rPr>
              <a:t>Changes the sign of a variable</a:t>
            </a:r>
            <a:r>
              <a:rPr lang="en-US" sz="20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A01DB53E-FD56-3D4E-1AC1-B7620A0CFDBD}"/>
              </a:ext>
            </a:extLst>
          </p:cNvPr>
          <p:cNvSpPr txBox="1"/>
          <p:nvPr/>
        </p:nvSpPr>
        <p:spPr>
          <a:xfrm>
            <a:off x="756591" y="6209214"/>
            <a:ext cx="34678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</a:rPr>
              <a:t>Absolute value of the decimal version</a:t>
            </a:r>
            <a:r>
              <a:rPr lang="en-US" sz="20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F5EEDE43-CAFB-AD07-8C08-B9BF3526375C}"/>
              </a:ext>
            </a:extLst>
          </p:cNvPr>
          <p:cNvSpPr txBox="1"/>
          <p:nvPr/>
        </p:nvSpPr>
        <p:spPr>
          <a:xfrm>
            <a:off x="908179" y="6479659"/>
            <a:ext cx="344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Remainder of the result of dividing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30CA0DC8-D41B-3268-1FFA-097A67942E1F}"/>
              </a:ext>
            </a:extLst>
          </p:cNvPr>
          <p:cNvSpPr txBox="1"/>
          <p:nvPr/>
        </p:nvSpPr>
        <p:spPr>
          <a:xfrm rot="16200000">
            <a:off x="1958461" y="4523635"/>
            <a:ext cx="39538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92D050"/>
                </a:solidFill>
              </a:rPr>
              <a:t>two entered numbers in a more precise way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  <a:endParaRPr lang="en-US" sz="2400" dirty="0"/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C728E447-E932-F059-43A2-73BC57650AAA}"/>
              </a:ext>
            </a:extLst>
          </p:cNvPr>
          <p:cNvSpPr txBox="1"/>
          <p:nvPr/>
        </p:nvSpPr>
        <p:spPr>
          <a:xfrm rot="5400000">
            <a:off x="2367642" y="3761959"/>
            <a:ext cx="17611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</a:rPr>
              <a:t>power of the selected</a:t>
            </a:r>
            <a:endParaRPr lang="en-US" sz="2000" dirty="0"/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EA5C0D18-CA80-131B-35FD-D15AD6F01BD1}"/>
              </a:ext>
            </a:extLst>
          </p:cNvPr>
          <p:cNvSpPr txBox="1"/>
          <p:nvPr/>
        </p:nvSpPr>
        <p:spPr>
          <a:xfrm>
            <a:off x="3128088" y="4499301"/>
            <a:ext cx="8094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</a:rPr>
              <a:t>number</a:t>
            </a:r>
            <a:endParaRPr lang="en-US" sz="2000" dirty="0"/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C71B7EC4-D245-E5E6-C72E-F8568AA7C8B8}"/>
              </a:ext>
            </a:extLst>
          </p:cNvPr>
          <p:cNvSpPr txBox="1"/>
          <p:nvPr/>
        </p:nvSpPr>
        <p:spPr>
          <a:xfrm rot="16200000">
            <a:off x="2950806" y="3752852"/>
            <a:ext cx="16211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>
                <a:solidFill>
                  <a:srgbClr val="92D050"/>
                </a:solidFill>
              </a:rPr>
              <a:t>then subtracts one</a:t>
            </a:r>
            <a:r>
              <a:rPr lang="en-US" sz="20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  <a:endParaRPr lang="en-US" sz="2000" dirty="0"/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B3005222-C0D8-9B8A-362C-721CAC188E84}"/>
              </a:ext>
            </a:extLst>
          </p:cNvPr>
          <p:cNvSpPr txBox="1"/>
          <p:nvPr/>
        </p:nvSpPr>
        <p:spPr>
          <a:xfrm rot="18049378">
            <a:off x="3327812" y="2099802"/>
            <a:ext cx="14204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</a:rPr>
              <a:t>selected number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/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2F87E5DE-3ABE-280A-B474-5C2A715FA9DA}"/>
              </a:ext>
            </a:extLst>
          </p:cNvPr>
          <p:cNvSpPr txBox="1"/>
          <p:nvPr/>
        </p:nvSpPr>
        <p:spPr>
          <a:xfrm>
            <a:off x="4864358" y="2075609"/>
            <a:ext cx="3480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</a:rPr>
              <a:t>Natural logarithm </a:t>
            </a:r>
            <a:r>
              <a:rPr lang="en-US" sz="2000" dirty="0">
                <a:solidFill>
                  <a:srgbClr val="FF0000"/>
                </a:solidFill>
              </a:rPr>
              <a:t>(</a:t>
            </a:r>
            <a:r>
              <a:rPr lang="en-US" sz="2000" dirty="0">
                <a:solidFill>
                  <a:srgbClr val="92D050"/>
                </a:solidFill>
              </a:rPr>
              <a:t>based on Euler's number</a:t>
            </a:r>
            <a:r>
              <a:rPr lang="en-US" sz="2000" dirty="0">
                <a:solidFill>
                  <a:srgbClr val="FF0000"/>
                </a:solidFill>
              </a:rPr>
              <a:t>)</a:t>
            </a:r>
            <a:r>
              <a:rPr lang="en-US" sz="20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F4A3E326-3F32-F5AF-F0D4-452757BB159A}"/>
              </a:ext>
            </a:extLst>
          </p:cNvPr>
          <p:cNvSpPr txBox="1"/>
          <p:nvPr/>
        </p:nvSpPr>
        <p:spPr>
          <a:xfrm>
            <a:off x="5016758" y="2349308"/>
            <a:ext cx="2105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Logarithm to base 10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265387DF-0AA6-EA14-5E88-41B788518734}"/>
              </a:ext>
            </a:extLst>
          </p:cNvPr>
          <p:cNvSpPr txBox="1"/>
          <p:nvPr/>
        </p:nvSpPr>
        <p:spPr>
          <a:xfrm>
            <a:off x="4851915" y="2650998"/>
            <a:ext cx="3229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</a:rPr>
              <a:t>Raises Euler's number to the power of the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FFEB6BA5-2415-FE76-5448-F8FF9CE02E05}"/>
              </a:ext>
            </a:extLst>
          </p:cNvPr>
          <p:cNvSpPr txBox="1"/>
          <p:nvPr/>
        </p:nvSpPr>
        <p:spPr>
          <a:xfrm>
            <a:off x="5141166" y="2986900"/>
            <a:ext cx="2662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</a:rPr>
              <a:t>Raises Euler's number to the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1B0F0EB1-174A-4E7A-2ECF-B9DCD5226AF4}"/>
              </a:ext>
            </a:extLst>
          </p:cNvPr>
          <p:cNvSpPr txBox="1"/>
          <p:nvPr/>
        </p:nvSpPr>
        <p:spPr>
          <a:xfrm>
            <a:off x="4963884" y="3220165"/>
            <a:ext cx="2046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Logarithm to base 2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D6248865-91FA-90B6-D0E6-44EB7F1F10B5}"/>
              </a:ext>
            </a:extLst>
          </p:cNvPr>
          <p:cNvSpPr txBox="1"/>
          <p:nvPr/>
        </p:nvSpPr>
        <p:spPr>
          <a:xfrm>
            <a:off x="5041639" y="3503194"/>
            <a:ext cx="2556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Remove decimal part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A0D058AC-4A71-E304-633A-D9008FEB9DA3}"/>
              </a:ext>
            </a:extLst>
          </p:cNvPr>
          <p:cNvSpPr txBox="1"/>
          <p:nvPr/>
        </p:nvSpPr>
        <p:spPr>
          <a:xfrm>
            <a:off x="5078962" y="3811104"/>
            <a:ext cx="1548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Round down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ADAEC8AF-8463-B3D5-CD14-975F686116C7}"/>
              </a:ext>
            </a:extLst>
          </p:cNvPr>
          <p:cNvSpPr txBox="1"/>
          <p:nvPr/>
        </p:nvSpPr>
        <p:spPr>
          <a:xfrm>
            <a:off x="4892350" y="4063031"/>
            <a:ext cx="1278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Round up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EC441857-5A5D-9D2C-6500-85BCA00D03F8}"/>
              </a:ext>
            </a:extLst>
          </p:cNvPr>
          <p:cNvSpPr txBox="1"/>
          <p:nvPr/>
        </p:nvSpPr>
        <p:spPr>
          <a:xfrm>
            <a:off x="5237582" y="4361610"/>
            <a:ext cx="1884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Convert to angle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3CEBFFCA-84DB-5139-2071-F34F5875AC81}"/>
              </a:ext>
            </a:extLst>
          </p:cNvPr>
          <p:cNvSpPr txBox="1"/>
          <p:nvPr/>
        </p:nvSpPr>
        <p:spPr>
          <a:xfrm>
            <a:off x="5200260" y="4688181"/>
            <a:ext cx="2155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Convert to radians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DFA99292-9F9C-C7BD-7B47-1C1BDEB2723E}"/>
              </a:ext>
            </a:extLst>
          </p:cNvPr>
          <p:cNvSpPr txBox="1"/>
          <p:nvPr/>
        </p:nvSpPr>
        <p:spPr>
          <a:xfrm>
            <a:off x="5170112" y="5014897"/>
            <a:ext cx="33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</a:rPr>
              <a:t>Checks if a number is finite or not</a:t>
            </a:r>
            <a:r>
              <a:rPr lang="en-US" sz="2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AC6AB753-D9A6-9C22-EFA2-481DC9B46830}"/>
              </a:ext>
            </a:extLst>
          </p:cNvPr>
          <p:cNvSpPr txBox="1"/>
          <p:nvPr/>
        </p:nvSpPr>
        <p:spPr>
          <a:xfrm>
            <a:off x="5005271" y="5316586"/>
            <a:ext cx="3458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</a:rPr>
              <a:t>Checks if a number is infinite or not</a:t>
            </a:r>
            <a:r>
              <a:rPr lang="en-US" sz="2000" dirty="0">
                <a:solidFill>
                  <a:srgbClr val="FF0000"/>
                </a:solidFill>
              </a:rPr>
              <a:t>?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C797A45A-8B38-8D92-4F02-91300DCF4D00}"/>
              </a:ext>
            </a:extLst>
          </p:cNvPr>
          <p:cNvSpPr txBox="1"/>
          <p:nvPr/>
        </p:nvSpPr>
        <p:spPr>
          <a:xfrm>
            <a:off x="5166046" y="5549708"/>
            <a:ext cx="3057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Checks if it is undefined or not</a:t>
            </a:r>
            <a:r>
              <a:rPr lang="en-US" sz="24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67F1B172-C41C-5D86-E26A-55FB7D15A662}"/>
              </a:ext>
            </a:extLst>
          </p:cNvPr>
          <p:cNvSpPr txBox="1"/>
          <p:nvPr/>
        </p:nvSpPr>
        <p:spPr>
          <a:xfrm>
            <a:off x="5574438" y="5904415"/>
            <a:ext cx="2898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</a:rPr>
              <a:t>Changes the sign of a variable</a:t>
            </a:r>
            <a:r>
              <a:rPr lang="en-US" sz="20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9421681C-F44A-0D51-74C7-F15C915070E5}"/>
              </a:ext>
            </a:extLst>
          </p:cNvPr>
          <p:cNvSpPr txBox="1"/>
          <p:nvPr/>
        </p:nvSpPr>
        <p:spPr>
          <a:xfrm>
            <a:off x="4939957" y="6221656"/>
            <a:ext cx="34678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</a:rPr>
              <a:t>Absolute value of the decimal version</a:t>
            </a:r>
            <a:r>
              <a:rPr lang="en-US" sz="20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933F685F-501E-935E-F87E-BEFA7DE541C5}"/>
              </a:ext>
            </a:extLst>
          </p:cNvPr>
          <p:cNvSpPr txBox="1"/>
          <p:nvPr/>
        </p:nvSpPr>
        <p:spPr>
          <a:xfrm>
            <a:off x="5063410" y="6492100"/>
            <a:ext cx="344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Remainder of the result of dividing</a:t>
            </a:r>
            <a:endParaRPr lang="en-US" sz="24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8C9DD4EE-E186-E5EF-0EB1-0E1C6C712342}"/>
              </a:ext>
            </a:extLst>
          </p:cNvPr>
          <p:cNvSpPr txBox="1"/>
          <p:nvPr/>
        </p:nvSpPr>
        <p:spPr>
          <a:xfrm rot="16200000">
            <a:off x="6050388" y="4524019"/>
            <a:ext cx="39538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92D050"/>
                </a:solidFill>
              </a:rPr>
              <a:t>two entered numbers in a more precise way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  <a:endParaRPr lang="en-US" sz="2400" dirty="0"/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2D71A857-81C6-A085-D8E3-B027DC37AF79}"/>
              </a:ext>
            </a:extLst>
          </p:cNvPr>
          <p:cNvSpPr txBox="1"/>
          <p:nvPr/>
        </p:nvSpPr>
        <p:spPr>
          <a:xfrm rot="5400000">
            <a:off x="6522873" y="3774400"/>
            <a:ext cx="17611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</a:rPr>
              <a:t>power of the selected</a:t>
            </a:r>
            <a:endParaRPr lang="en-US" sz="2000" dirty="0"/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7002DFDA-A99D-E276-F0B9-3B73ADF847FC}"/>
              </a:ext>
            </a:extLst>
          </p:cNvPr>
          <p:cNvSpPr txBox="1"/>
          <p:nvPr/>
        </p:nvSpPr>
        <p:spPr>
          <a:xfrm>
            <a:off x="7283319" y="4511742"/>
            <a:ext cx="8094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</a:rPr>
              <a:t>number</a:t>
            </a:r>
            <a:endParaRPr lang="en-US" sz="20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9EAC0E04-8D6E-C645-3629-C986FE2791B2}"/>
              </a:ext>
            </a:extLst>
          </p:cNvPr>
          <p:cNvSpPr txBox="1"/>
          <p:nvPr/>
        </p:nvSpPr>
        <p:spPr>
          <a:xfrm rot="16200000">
            <a:off x="7106037" y="3765293"/>
            <a:ext cx="16211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>
                <a:solidFill>
                  <a:srgbClr val="92D050"/>
                </a:solidFill>
              </a:rPr>
              <a:t>then subtracts one</a:t>
            </a:r>
            <a:r>
              <a:rPr lang="en-US" sz="20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  <a:endParaRPr lang="en-US" sz="2000" dirty="0"/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FB83F132-7F29-5BA4-C816-D99B2A5C57DC}"/>
              </a:ext>
            </a:extLst>
          </p:cNvPr>
          <p:cNvSpPr txBox="1"/>
          <p:nvPr/>
        </p:nvSpPr>
        <p:spPr>
          <a:xfrm rot="18049378">
            <a:off x="7468403" y="2097459"/>
            <a:ext cx="14204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</a:rPr>
              <a:t>selected number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/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CD354E01-F8B4-0491-CC93-BCDED268C60D}"/>
              </a:ext>
            </a:extLst>
          </p:cNvPr>
          <p:cNvSpPr txBox="1"/>
          <p:nvPr/>
        </p:nvSpPr>
        <p:spPr>
          <a:xfrm>
            <a:off x="77752" y="2011141"/>
            <a:ext cx="9859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modf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FA691FFB-767B-6F28-4385-14F2468C729E}"/>
              </a:ext>
            </a:extLst>
          </p:cNvPr>
          <p:cNvSpPr txBox="1"/>
          <p:nvPr/>
        </p:nvSpPr>
        <p:spPr>
          <a:xfrm>
            <a:off x="4251646" y="2051573"/>
            <a:ext cx="9859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modf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D6EABE3A-5DA9-14C2-9D4E-9881D003CA2F}"/>
              </a:ext>
            </a:extLst>
          </p:cNvPr>
          <p:cNvSpPr txBox="1"/>
          <p:nvPr/>
        </p:nvSpPr>
        <p:spPr>
          <a:xfrm>
            <a:off x="80862" y="2303499"/>
            <a:ext cx="9859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frexp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D339F9AF-6E45-4637-CAB2-FC38A7CE1663}"/>
              </a:ext>
            </a:extLst>
          </p:cNvPr>
          <p:cNvSpPr txBox="1"/>
          <p:nvPr/>
        </p:nvSpPr>
        <p:spPr>
          <a:xfrm>
            <a:off x="4254756" y="2343931"/>
            <a:ext cx="9859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frexp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AC07794D-211A-280A-DC18-A30C98AD721D}"/>
              </a:ext>
            </a:extLst>
          </p:cNvPr>
          <p:cNvSpPr txBox="1"/>
          <p:nvPr/>
        </p:nvSpPr>
        <p:spPr>
          <a:xfrm>
            <a:off x="4257868" y="2642901"/>
            <a:ext cx="10761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log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164D4047-A0D4-57EC-6283-AF78C34144F9}"/>
              </a:ext>
            </a:extLst>
          </p:cNvPr>
          <p:cNvSpPr txBox="1"/>
          <p:nvPr/>
        </p:nvSpPr>
        <p:spPr>
          <a:xfrm>
            <a:off x="77557" y="2602468"/>
            <a:ext cx="12005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array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([…])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9DC8707B-6F2D-F175-13AD-CD7728ADD681}"/>
              </a:ext>
            </a:extLst>
          </p:cNvPr>
          <p:cNvSpPr txBox="1"/>
          <p:nvPr/>
        </p:nvSpPr>
        <p:spPr>
          <a:xfrm>
            <a:off x="80667" y="2894826"/>
            <a:ext cx="12005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dot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246" name="TextBox 245">
            <a:extLst>
              <a:ext uri="{FF2B5EF4-FFF2-40B4-BE49-F238E27FC236}">
                <a16:creationId xmlns:a16="http://schemas.microsoft.com/office/drawing/2014/main" id="{CD981C4E-8C20-B485-E294-89DEF7B5B322}"/>
              </a:ext>
            </a:extLst>
          </p:cNvPr>
          <p:cNvSpPr txBox="1"/>
          <p:nvPr/>
        </p:nvSpPr>
        <p:spPr>
          <a:xfrm>
            <a:off x="83777" y="3196516"/>
            <a:ext cx="13156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mean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id="{76A5316C-4703-4AE6-0774-94EEA34EA903}"/>
              </a:ext>
            </a:extLst>
          </p:cNvPr>
          <p:cNvSpPr txBox="1"/>
          <p:nvPr/>
        </p:nvSpPr>
        <p:spPr>
          <a:xfrm>
            <a:off x="86887" y="3488875"/>
            <a:ext cx="13156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std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48" name="TextBox 247">
            <a:extLst>
              <a:ext uri="{FF2B5EF4-FFF2-40B4-BE49-F238E27FC236}">
                <a16:creationId xmlns:a16="http://schemas.microsoft.com/office/drawing/2014/main" id="{AC411B86-0FFE-21A7-0E5A-70B830546D36}"/>
              </a:ext>
            </a:extLst>
          </p:cNvPr>
          <p:cNvSpPr txBox="1"/>
          <p:nvPr/>
        </p:nvSpPr>
        <p:spPr>
          <a:xfrm>
            <a:off x="4257868" y="2938176"/>
            <a:ext cx="13142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factorial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5BC032C3-F5EA-C072-1963-EE0B8A3ED439}"/>
              </a:ext>
            </a:extLst>
          </p:cNvPr>
          <p:cNvSpPr txBox="1"/>
          <p:nvPr/>
        </p:nvSpPr>
        <p:spPr>
          <a:xfrm>
            <a:off x="4257868" y="3242976"/>
            <a:ext cx="13142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comb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7F768CC7-D7C4-529E-E914-7E254530AA3B}"/>
              </a:ext>
            </a:extLst>
          </p:cNvPr>
          <p:cNvSpPr txBox="1"/>
          <p:nvPr/>
        </p:nvSpPr>
        <p:spPr>
          <a:xfrm>
            <a:off x="4257868" y="3547776"/>
            <a:ext cx="13142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perm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251" name="TextBox 250">
            <a:extLst>
              <a:ext uri="{FF2B5EF4-FFF2-40B4-BE49-F238E27FC236}">
                <a16:creationId xmlns:a16="http://schemas.microsoft.com/office/drawing/2014/main" id="{C305A7C7-9A30-AA57-D31D-821EA04977C0}"/>
              </a:ext>
            </a:extLst>
          </p:cNvPr>
          <p:cNvSpPr txBox="1"/>
          <p:nvPr/>
        </p:nvSpPr>
        <p:spPr>
          <a:xfrm>
            <a:off x="4257868" y="3852576"/>
            <a:ext cx="13142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gcd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252" name="TextBox 251">
            <a:extLst>
              <a:ext uri="{FF2B5EF4-FFF2-40B4-BE49-F238E27FC236}">
                <a16:creationId xmlns:a16="http://schemas.microsoft.com/office/drawing/2014/main" id="{039A9FE5-DA77-340A-7EE1-1DD19A2949D8}"/>
              </a:ext>
            </a:extLst>
          </p:cNvPr>
          <p:cNvSpPr txBox="1"/>
          <p:nvPr/>
        </p:nvSpPr>
        <p:spPr>
          <a:xfrm>
            <a:off x="4257868" y="4147851"/>
            <a:ext cx="13142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fsum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253" name="TextBox 252">
            <a:extLst>
              <a:ext uri="{FF2B5EF4-FFF2-40B4-BE49-F238E27FC236}">
                <a16:creationId xmlns:a16="http://schemas.microsoft.com/office/drawing/2014/main" id="{30FFEF91-AA6A-35E8-9D23-263176DCEF01}"/>
              </a:ext>
            </a:extLst>
          </p:cNvPr>
          <p:cNvSpPr txBox="1"/>
          <p:nvPr/>
        </p:nvSpPr>
        <p:spPr>
          <a:xfrm>
            <a:off x="86887" y="3793675"/>
            <a:ext cx="13156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var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513D9C34-2CC6-068F-E67C-28F875F441F2}"/>
              </a:ext>
            </a:extLst>
          </p:cNvPr>
          <p:cNvSpPr txBox="1"/>
          <p:nvPr/>
        </p:nvSpPr>
        <p:spPr>
          <a:xfrm>
            <a:off x="86887" y="4098475"/>
            <a:ext cx="15037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linalg.inv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9C6D341C-25C6-74E7-98A8-71CCC5AD71C3}"/>
              </a:ext>
            </a:extLst>
          </p:cNvPr>
          <p:cNvSpPr txBox="1"/>
          <p:nvPr/>
        </p:nvSpPr>
        <p:spPr>
          <a:xfrm>
            <a:off x="83777" y="4396666"/>
            <a:ext cx="1564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arange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(…,…,…)</a:t>
            </a: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138F82CC-AB95-BF92-3CE6-E38E91EEF1A7}"/>
              </a:ext>
            </a:extLst>
          </p:cNvPr>
          <p:cNvSpPr txBox="1"/>
          <p:nvPr/>
        </p:nvSpPr>
        <p:spPr>
          <a:xfrm>
            <a:off x="83776" y="4691941"/>
            <a:ext cx="12116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linspace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3C7D3FCC-F8AF-5822-92D9-605780500CC6}"/>
              </a:ext>
            </a:extLst>
          </p:cNvPr>
          <p:cNvSpPr txBox="1"/>
          <p:nvPr/>
        </p:nvSpPr>
        <p:spPr>
          <a:xfrm>
            <a:off x="83777" y="4987216"/>
            <a:ext cx="11639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where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58" name="TextBox 257">
            <a:extLst>
              <a:ext uri="{FF2B5EF4-FFF2-40B4-BE49-F238E27FC236}">
                <a16:creationId xmlns:a16="http://schemas.microsoft.com/office/drawing/2014/main" id="{791D43E2-D202-1455-19A9-B064BD5BCD1A}"/>
              </a:ext>
            </a:extLst>
          </p:cNvPr>
          <p:cNvSpPr txBox="1"/>
          <p:nvPr/>
        </p:nvSpPr>
        <p:spPr>
          <a:xfrm>
            <a:off x="83777" y="5282491"/>
            <a:ext cx="12973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logspace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(…)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5D113E22-30EE-9C33-E114-645B1575F376}"/>
              </a:ext>
            </a:extLst>
          </p:cNvPr>
          <p:cNvSpPr txBox="1"/>
          <p:nvPr/>
        </p:nvSpPr>
        <p:spPr>
          <a:xfrm>
            <a:off x="4257868" y="4452651"/>
            <a:ext cx="13142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isclose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(…,…)</a:t>
            </a: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BC5AEE29-5570-6D9D-F0A9-452F1A94A77B}"/>
              </a:ext>
            </a:extLst>
          </p:cNvPr>
          <p:cNvSpPr txBox="1"/>
          <p:nvPr/>
        </p:nvSpPr>
        <p:spPr>
          <a:xfrm>
            <a:off x="83777" y="5587291"/>
            <a:ext cx="1564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clip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</a:rPr>
              <a:t>(…,…,…)</a:t>
            </a:r>
          </a:p>
        </p:txBody>
      </p:sp>
      <p:sp>
        <p:nvSpPr>
          <p:cNvPr id="261" name="TextBox 260">
            <a:extLst>
              <a:ext uri="{FF2B5EF4-FFF2-40B4-BE49-F238E27FC236}">
                <a16:creationId xmlns:a16="http://schemas.microsoft.com/office/drawing/2014/main" id="{85F7ABC5-71BE-FCA8-1500-894FA3985485}"/>
              </a:ext>
            </a:extLst>
          </p:cNvPr>
          <p:cNvSpPr txBox="1"/>
          <p:nvPr/>
        </p:nvSpPr>
        <p:spPr>
          <a:xfrm>
            <a:off x="872411" y="2006408"/>
            <a:ext cx="33757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</a:rPr>
              <a:t> Separates the integer and decimal parts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3EF55764-BD63-F860-42F4-1B58812688BD}"/>
              </a:ext>
            </a:extLst>
          </p:cNvPr>
          <p:cNvSpPr txBox="1"/>
          <p:nvPr/>
        </p:nvSpPr>
        <p:spPr>
          <a:xfrm>
            <a:off x="853361" y="2330258"/>
            <a:ext cx="3166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</a:rPr>
              <a:t>Converts the input number to the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63" name="TextBox 262">
            <a:extLst>
              <a:ext uri="{FF2B5EF4-FFF2-40B4-BE49-F238E27FC236}">
                <a16:creationId xmlns:a16="http://schemas.microsoft.com/office/drawing/2014/main" id="{83826992-C1B7-5047-AAE4-8151CDB392DF}"/>
              </a:ext>
            </a:extLst>
          </p:cNvPr>
          <p:cNvSpPr txBox="1"/>
          <p:nvPr/>
        </p:nvSpPr>
        <p:spPr>
          <a:xfrm rot="5400000">
            <a:off x="3024188" y="2749035"/>
            <a:ext cx="17478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</a:rPr>
              <a:t>of the input number</a:t>
            </a:r>
            <a:r>
              <a:rPr lang="en-US" sz="20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id="{57C3B140-5FFE-72D5-8630-146AFC690821}"/>
              </a:ext>
            </a:extLst>
          </p:cNvPr>
          <p:cNvSpPr txBox="1"/>
          <p:nvPr/>
        </p:nvSpPr>
        <p:spPr>
          <a:xfrm rot="5217710">
            <a:off x="2224088" y="4263509"/>
            <a:ext cx="31194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</a:rPr>
              <a:t>of an integer power of two and a number</a:t>
            </a:r>
            <a:r>
              <a:rPr lang="en-US" sz="20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  <a:endParaRPr lang="en-US" sz="2000" dirty="0"/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A04C5C55-D0D2-C3BA-DBE5-CDA46469A5F1}"/>
              </a:ext>
            </a:extLst>
          </p:cNvPr>
          <p:cNvSpPr txBox="1"/>
          <p:nvPr/>
        </p:nvSpPr>
        <p:spPr>
          <a:xfrm rot="3373564">
            <a:off x="3205162" y="2577584"/>
            <a:ext cx="8334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</a:rPr>
              <a:t>product</a:t>
            </a:r>
            <a:endParaRPr lang="en-US" sz="2000" dirty="0"/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A5906978-4407-C761-C2CF-7347B9A9F45D}"/>
              </a:ext>
            </a:extLst>
          </p:cNvPr>
          <p:cNvSpPr txBox="1"/>
          <p:nvPr/>
        </p:nvSpPr>
        <p:spPr>
          <a:xfrm>
            <a:off x="5044361" y="2044508"/>
            <a:ext cx="33757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</a:rPr>
              <a:t> Separates the integer and decimal parts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67" name="TextBox 266">
            <a:extLst>
              <a:ext uri="{FF2B5EF4-FFF2-40B4-BE49-F238E27FC236}">
                <a16:creationId xmlns:a16="http://schemas.microsoft.com/office/drawing/2014/main" id="{AD08CFF8-BCD1-6E9E-AC7E-CB720CBFCC46}"/>
              </a:ext>
            </a:extLst>
          </p:cNvPr>
          <p:cNvSpPr txBox="1"/>
          <p:nvPr/>
        </p:nvSpPr>
        <p:spPr>
          <a:xfrm>
            <a:off x="5025311" y="2368358"/>
            <a:ext cx="3166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</a:rPr>
              <a:t>Converts the input number to the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C2389E01-C9B9-550D-DF94-3970D3AB7666}"/>
              </a:ext>
            </a:extLst>
          </p:cNvPr>
          <p:cNvSpPr txBox="1"/>
          <p:nvPr/>
        </p:nvSpPr>
        <p:spPr>
          <a:xfrm rot="5400000">
            <a:off x="7167563" y="2758561"/>
            <a:ext cx="17478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</a:rPr>
              <a:t>of the input number</a:t>
            </a:r>
            <a:r>
              <a:rPr lang="en-US" sz="20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</a:p>
        </p:txBody>
      </p:sp>
      <p:sp>
        <p:nvSpPr>
          <p:cNvPr id="269" name="TextBox 268">
            <a:extLst>
              <a:ext uri="{FF2B5EF4-FFF2-40B4-BE49-F238E27FC236}">
                <a16:creationId xmlns:a16="http://schemas.microsoft.com/office/drawing/2014/main" id="{07DDD1DA-2911-9E78-3F77-884736EBFA76}"/>
              </a:ext>
            </a:extLst>
          </p:cNvPr>
          <p:cNvSpPr txBox="1"/>
          <p:nvPr/>
        </p:nvSpPr>
        <p:spPr>
          <a:xfrm rot="5217710">
            <a:off x="6348413" y="4263509"/>
            <a:ext cx="31194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</a:rPr>
              <a:t>of an integer power of two and a number</a:t>
            </a:r>
            <a:r>
              <a:rPr lang="en-US" sz="2000" b="1" dirty="0">
                <a:solidFill>
                  <a:srgbClr val="FF0000"/>
                </a:solidFill>
                <a:latin typeface="+mj-lt"/>
                <a:cs typeface="+mj-cs"/>
              </a:rPr>
              <a:t>.</a:t>
            </a:r>
            <a:endParaRPr lang="en-US" sz="2000" dirty="0"/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21C2881A-B3F9-63B3-8146-028DF2FCF922}"/>
              </a:ext>
            </a:extLst>
          </p:cNvPr>
          <p:cNvSpPr txBox="1"/>
          <p:nvPr/>
        </p:nvSpPr>
        <p:spPr>
          <a:xfrm rot="2650598">
            <a:off x="7367587" y="2606161"/>
            <a:ext cx="8334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</a:rPr>
              <a:t>product</a:t>
            </a:r>
            <a:endParaRPr lang="en-US" sz="2000" dirty="0"/>
          </a:p>
        </p:txBody>
      </p:sp>
      <p:sp>
        <p:nvSpPr>
          <p:cNvPr id="271" name="TextBox 270">
            <a:extLst>
              <a:ext uri="{FF2B5EF4-FFF2-40B4-BE49-F238E27FC236}">
                <a16:creationId xmlns:a16="http://schemas.microsoft.com/office/drawing/2014/main" id="{B8C8A2DD-D840-B8EA-4C95-7B92602F9A01}"/>
              </a:ext>
            </a:extLst>
          </p:cNvPr>
          <p:cNvSpPr txBox="1"/>
          <p:nvPr/>
        </p:nvSpPr>
        <p:spPr>
          <a:xfrm>
            <a:off x="996237" y="2596958"/>
            <a:ext cx="2451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</a:rPr>
              <a:t>Constructing a set of numbers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72" name="TextBox 271">
            <a:extLst>
              <a:ext uri="{FF2B5EF4-FFF2-40B4-BE49-F238E27FC236}">
                <a16:creationId xmlns:a16="http://schemas.microsoft.com/office/drawing/2014/main" id="{FB8CF185-8DED-6B23-64AF-1B31689FA927}"/>
              </a:ext>
            </a:extLst>
          </p:cNvPr>
          <p:cNvSpPr txBox="1"/>
          <p:nvPr/>
        </p:nvSpPr>
        <p:spPr>
          <a:xfrm rot="21346240">
            <a:off x="920036" y="2892233"/>
            <a:ext cx="2566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</a:rPr>
              <a:t>Domestic product of a vector or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73" name="TextBox 272">
            <a:extLst>
              <a:ext uri="{FF2B5EF4-FFF2-40B4-BE49-F238E27FC236}">
                <a16:creationId xmlns:a16="http://schemas.microsoft.com/office/drawing/2014/main" id="{7964DEE4-232C-8038-82A8-0E387EF4A2FB}"/>
              </a:ext>
            </a:extLst>
          </p:cNvPr>
          <p:cNvSpPr txBox="1"/>
          <p:nvPr/>
        </p:nvSpPr>
        <p:spPr>
          <a:xfrm>
            <a:off x="1139112" y="3282758"/>
            <a:ext cx="889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</a:rPr>
              <a:t>Mean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74" name="TextBox 273">
            <a:extLst>
              <a:ext uri="{FF2B5EF4-FFF2-40B4-BE49-F238E27FC236}">
                <a16:creationId xmlns:a16="http://schemas.microsoft.com/office/drawing/2014/main" id="{27FB57F9-016E-6848-5C87-DC8BCEBCD53D}"/>
              </a:ext>
            </a:extLst>
          </p:cNvPr>
          <p:cNvSpPr txBox="1"/>
          <p:nvPr/>
        </p:nvSpPr>
        <p:spPr>
          <a:xfrm>
            <a:off x="662861" y="3539933"/>
            <a:ext cx="2442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</a:rPr>
              <a:t>Calculating the distance of data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8034BCE3-912D-4BF7-6079-05EEEF19C0D6}"/>
              </a:ext>
            </a:extLst>
          </p:cNvPr>
          <p:cNvSpPr txBox="1"/>
          <p:nvPr/>
        </p:nvSpPr>
        <p:spPr>
          <a:xfrm>
            <a:off x="5091986" y="2692208"/>
            <a:ext cx="2623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</a:rPr>
              <a:t>Logarithm of a chosen number by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414FF995-8B8B-F99A-5B28-47805A329A8B}"/>
              </a:ext>
            </a:extLst>
          </p:cNvPr>
          <p:cNvSpPr txBox="1"/>
          <p:nvPr/>
        </p:nvSpPr>
        <p:spPr>
          <a:xfrm>
            <a:off x="1243887" y="4140008"/>
            <a:ext cx="2566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</a:rPr>
              <a:t>Calculating the inverse of a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534DDD3A-8F87-D181-7318-CBF026CC8269}"/>
              </a:ext>
            </a:extLst>
          </p:cNvPr>
          <p:cNvSpPr txBox="1"/>
          <p:nvPr/>
        </p:nvSpPr>
        <p:spPr>
          <a:xfrm>
            <a:off x="1482012" y="4492433"/>
            <a:ext cx="1861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</a:rPr>
              <a:t>Constructing a set of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78" name="TextBox 277">
            <a:extLst>
              <a:ext uri="{FF2B5EF4-FFF2-40B4-BE49-F238E27FC236}">
                <a16:creationId xmlns:a16="http://schemas.microsoft.com/office/drawing/2014/main" id="{BD49817F-757E-7EDD-E833-C6BF80618E04}"/>
              </a:ext>
            </a:extLst>
          </p:cNvPr>
          <p:cNvSpPr txBox="1"/>
          <p:nvPr/>
        </p:nvSpPr>
        <p:spPr>
          <a:xfrm>
            <a:off x="1110536" y="4740083"/>
            <a:ext cx="2042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</a:rPr>
              <a:t>Constructing a set of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id="{FE05104A-A6A4-6D2B-5DE1-F8CB31BC5428}"/>
              </a:ext>
            </a:extLst>
          </p:cNvPr>
          <p:cNvSpPr txBox="1"/>
          <p:nvPr/>
        </p:nvSpPr>
        <p:spPr>
          <a:xfrm rot="430033">
            <a:off x="939087" y="5054408"/>
            <a:ext cx="1937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</a:rPr>
              <a:t>Vector conditions </a:t>
            </a:r>
            <a:r>
              <a:rPr lang="en-US" sz="2000" dirty="0">
                <a:solidFill>
                  <a:srgbClr val="FF0000"/>
                </a:solidFill>
              </a:rPr>
              <a:t>(</a:t>
            </a:r>
            <a:r>
              <a:rPr lang="en-US" sz="2000" dirty="0">
                <a:solidFill>
                  <a:srgbClr val="92D050"/>
                </a:solidFill>
              </a:rPr>
              <a:t>such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80" name="TextBox 279">
            <a:extLst>
              <a:ext uri="{FF2B5EF4-FFF2-40B4-BE49-F238E27FC236}">
                <a16:creationId xmlns:a16="http://schemas.microsoft.com/office/drawing/2014/main" id="{9FE9D39E-EEAD-5C8B-6F2B-F202AA6E3B2E}"/>
              </a:ext>
            </a:extLst>
          </p:cNvPr>
          <p:cNvSpPr txBox="1"/>
          <p:nvPr/>
        </p:nvSpPr>
        <p:spPr>
          <a:xfrm>
            <a:off x="1186736" y="5330633"/>
            <a:ext cx="1280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</a:rPr>
              <a:t>Generating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81" name="TextBox 280">
            <a:extLst>
              <a:ext uri="{FF2B5EF4-FFF2-40B4-BE49-F238E27FC236}">
                <a16:creationId xmlns:a16="http://schemas.microsoft.com/office/drawing/2014/main" id="{ECACDEE3-8D9E-CB0D-2601-23C121227F34}"/>
              </a:ext>
            </a:extLst>
          </p:cNvPr>
          <p:cNvSpPr txBox="1"/>
          <p:nvPr/>
        </p:nvSpPr>
        <p:spPr>
          <a:xfrm>
            <a:off x="1186736" y="5664008"/>
            <a:ext cx="1175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</a:rPr>
              <a:t>Truncating a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82" name="TextBox 281">
            <a:extLst>
              <a:ext uri="{FF2B5EF4-FFF2-40B4-BE49-F238E27FC236}">
                <a16:creationId xmlns:a16="http://schemas.microsoft.com/office/drawing/2014/main" id="{D7422043-E891-D893-3BD3-0D8432BB8B73}"/>
              </a:ext>
            </a:extLst>
          </p:cNvPr>
          <p:cNvSpPr txBox="1"/>
          <p:nvPr/>
        </p:nvSpPr>
        <p:spPr>
          <a:xfrm>
            <a:off x="672387" y="3844733"/>
            <a:ext cx="2861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</a:rPr>
              <a:t>Calculating the square of the distance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83" name="TextBox 282">
            <a:extLst>
              <a:ext uri="{FF2B5EF4-FFF2-40B4-BE49-F238E27FC236}">
                <a16:creationId xmlns:a16="http://schemas.microsoft.com/office/drawing/2014/main" id="{16C3E30F-2B52-19AC-90D6-4640166CA0F8}"/>
              </a:ext>
            </a:extLst>
          </p:cNvPr>
          <p:cNvSpPr txBox="1"/>
          <p:nvPr/>
        </p:nvSpPr>
        <p:spPr>
          <a:xfrm>
            <a:off x="5292012" y="2968433"/>
            <a:ext cx="2385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</a:rPr>
              <a:t>Calculate the factorial of an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84" name="TextBox 283">
            <a:extLst>
              <a:ext uri="{FF2B5EF4-FFF2-40B4-BE49-F238E27FC236}">
                <a16:creationId xmlns:a16="http://schemas.microsoft.com/office/drawing/2014/main" id="{4971F1B0-FCE1-6F9E-E3BD-A48E5B6023F0}"/>
              </a:ext>
            </a:extLst>
          </p:cNvPr>
          <p:cNvSpPr txBox="1"/>
          <p:nvPr/>
        </p:nvSpPr>
        <p:spPr>
          <a:xfrm>
            <a:off x="5292011" y="3301808"/>
            <a:ext cx="2680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</a:rPr>
              <a:t>Calculate the number of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85" name="TextBox 284">
            <a:extLst>
              <a:ext uri="{FF2B5EF4-FFF2-40B4-BE49-F238E27FC236}">
                <a16:creationId xmlns:a16="http://schemas.microsoft.com/office/drawing/2014/main" id="{F3D56703-9B74-7EB0-F819-AD09EA5035C4}"/>
              </a:ext>
            </a:extLst>
          </p:cNvPr>
          <p:cNvSpPr txBox="1"/>
          <p:nvPr/>
        </p:nvSpPr>
        <p:spPr>
          <a:xfrm>
            <a:off x="5330111" y="3520883"/>
            <a:ext cx="1899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</a:rPr>
              <a:t>Calculate the number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86" name="TextBox 285">
            <a:extLst>
              <a:ext uri="{FF2B5EF4-FFF2-40B4-BE49-F238E27FC236}">
                <a16:creationId xmlns:a16="http://schemas.microsoft.com/office/drawing/2014/main" id="{345BE716-6355-3355-E544-10061C0981F0}"/>
              </a:ext>
            </a:extLst>
          </p:cNvPr>
          <p:cNvSpPr txBox="1"/>
          <p:nvPr/>
        </p:nvSpPr>
        <p:spPr>
          <a:xfrm>
            <a:off x="5101512" y="3901883"/>
            <a:ext cx="2089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</a:rPr>
              <a:t>Greatest common divisor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87" name="TextBox 286">
            <a:extLst>
              <a:ext uri="{FF2B5EF4-FFF2-40B4-BE49-F238E27FC236}">
                <a16:creationId xmlns:a16="http://schemas.microsoft.com/office/drawing/2014/main" id="{6A66398E-FA11-8CF1-BB7C-B742ABA1F9D5}"/>
              </a:ext>
            </a:extLst>
          </p:cNvPr>
          <p:cNvSpPr txBox="1"/>
          <p:nvPr/>
        </p:nvSpPr>
        <p:spPr>
          <a:xfrm>
            <a:off x="5263436" y="4225733"/>
            <a:ext cx="1918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</a:rPr>
              <a:t>Sum of elements of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88" name="TextBox 287">
            <a:extLst>
              <a:ext uri="{FF2B5EF4-FFF2-40B4-BE49-F238E27FC236}">
                <a16:creationId xmlns:a16="http://schemas.microsoft.com/office/drawing/2014/main" id="{4FA5F4E1-C41F-40B9-705B-D0F781F55B94}"/>
              </a:ext>
            </a:extLst>
          </p:cNvPr>
          <p:cNvSpPr txBox="1"/>
          <p:nvPr/>
        </p:nvSpPr>
        <p:spPr>
          <a:xfrm rot="2043608">
            <a:off x="5177711" y="5244908"/>
            <a:ext cx="2832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latin typeface="+mj-lt"/>
                <a:cs typeface="+mj-cs"/>
              </a:rPr>
              <a:t>:</a:t>
            </a:r>
            <a:r>
              <a:rPr lang="en-US" sz="2000" dirty="0">
                <a:solidFill>
                  <a:srgbClr val="92D050"/>
                </a:solidFill>
              </a:rPr>
              <a:t>Checking the closeness of numbers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b="1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289" name="TextBox 288">
            <a:extLst>
              <a:ext uri="{FF2B5EF4-FFF2-40B4-BE49-F238E27FC236}">
                <a16:creationId xmlns:a16="http://schemas.microsoft.com/office/drawing/2014/main" id="{D69EBF4B-240B-0E0F-61CC-6EEE45E379E6}"/>
              </a:ext>
            </a:extLst>
          </p:cNvPr>
          <p:cNvSpPr txBox="1"/>
          <p:nvPr/>
        </p:nvSpPr>
        <p:spPr>
          <a:xfrm rot="2719908">
            <a:off x="3131344" y="3034784"/>
            <a:ext cx="7643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</a:rPr>
              <a:t>matrix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/>
          </a:p>
        </p:txBody>
      </p:sp>
      <p:sp>
        <p:nvSpPr>
          <p:cNvPr id="290" name="TextBox 289">
            <a:extLst>
              <a:ext uri="{FF2B5EF4-FFF2-40B4-BE49-F238E27FC236}">
                <a16:creationId xmlns:a16="http://schemas.microsoft.com/office/drawing/2014/main" id="{A24E67CE-1734-6EAE-4F8C-93FB2D8D16E8}"/>
              </a:ext>
            </a:extLst>
          </p:cNvPr>
          <p:cNvSpPr txBox="1"/>
          <p:nvPr/>
        </p:nvSpPr>
        <p:spPr>
          <a:xfrm rot="12071572">
            <a:off x="2483640" y="3130034"/>
            <a:ext cx="9358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</a:rPr>
              <a:t>the mean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/>
          </a:p>
        </p:txBody>
      </p:sp>
      <p:sp>
        <p:nvSpPr>
          <p:cNvPr id="291" name="TextBox 290">
            <a:extLst>
              <a:ext uri="{FF2B5EF4-FFF2-40B4-BE49-F238E27FC236}">
                <a16:creationId xmlns:a16="http://schemas.microsoft.com/office/drawing/2014/main" id="{94B8A98E-786F-0286-435B-47973BEA69DE}"/>
              </a:ext>
            </a:extLst>
          </p:cNvPr>
          <p:cNvSpPr txBox="1"/>
          <p:nvPr/>
        </p:nvSpPr>
        <p:spPr>
          <a:xfrm rot="5015184">
            <a:off x="2664619" y="4692135"/>
            <a:ext cx="18026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</a:rPr>
              <a:t>of data from the mean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/>
          </a:p>
        </p:txBody>
      </p:sp>
      <p:sp>
        <p:nvSpPr>
          <p:cNvPr id="292" name="TextBox 291">
            <a:extLst>
              <a:ext uri="{FF2B5EF4-FFF2-40B4-BE49-F238E27FC236}">
                <a16:creationId xmlns:a16="http://schemas.microsoft.com/office/drawing/2014/main" id="{340F625E-491E-6ED7-A748-B34B24A46233}"/>
              </a:ext>
            </a:extLst>
          </p:cNvPr>
          <p:cNvSpPr txBox="1"/>
          <p:nvPr/>
        </p:nvSpPr>
        <p:spPr>
          <a:xfrm rot="5061411">
            <a:off x="2731294" y="4749285"/>
            <a:ext cx="12882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</a:rPr>
              <a:t>square matrix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/>
          </a:p>
        </p:txBody>
      </p:sp>
      <p:sp>
        <p:nvSpPr>
          <p:cNvPr id="293" name="TextBox 292">
            <a:extLst>
              <a:ext uri="{FF2B5EF4-FFF2-40B4-BE49-F238E27FC236}">
                <a16:creationId xmlns:a16="http://schemas.microsoft.com/office/drawing/2014/main" id="{D7D83034-C843-0F2D-02C7-ACF1EC95C89D}"/>
              </a:ext>
            </a:extLst>
          </p:cNvPr>
          <p:cNvSpPr txBox="1"/>
          <p:nvPr/>
        </p:nvSpPr>
        <p:spPr>
          <a:xfrm rot="18957105">
            <a:off x="2902745" y="3406260"/>
            <a:ext cx="6024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</a:rPr>
              <a:t>from</a:t>
            </a:r>
            <a:endParaRPr lang="en-US" sz="2000" dirty="0"/>
          </a:p>
        </p:txBody>
      </p:sp>
      <p:sp>
        <p:nvSpPr>
          <p:cNvPr id="294" name="TextBox 293">
            <a:extLst>
              <a:ext uri="{FF2B5EF4-FFF2-40B4-BE49-F238E27FC236}">
                <a16:creationId xmlns:a16="http://schemas.microsoft.com/office/drawing/2014/main" id="{AA5B1E92-467D-D4F5-1FC3-705C35F0F01A}"/>
              </a:ext>
            </a:extLst>
          </p:cNvPr>
          <p:cNvSpPr txBox="1"/>
          <p:nvPr/>
        </p:nvSpPr>
        <p:spPr>
          <a:xfrm rot="4671702">
            <a:off x="2787231" y="4851282"/>
            <a:ext cx="8497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</a:rPr>
              <a:t>numbers</a:t>
            </a:r>
            <a:endParaRPr lang="en-US" sz="2000" dirty="0"/>
          </a:p>
        </p:txBody>
      </p:sp>
      <p:sp>
        <p:nvSpPr>
          <p:cNvPr id="295" name="TextBox 294">
            <a:extLst>
              <a:ext uri="{FF2B5EF4-FFF2-40B4-BE49-F238E27FC236}">
                <a16:creationId xmlns:a16="http://schemas.microsoft.com/office/drawing/2014/main" id="{E488220B-CD09-2783-B9D0-9EAA4E080309}"/>
              </a:ext>
            </a:extLst>
          </p:cNvPr>
          <p:cNvSpPr txBox="1"/>
          <p:nvPr/>
        </p:nvSpPr>
        <p:spPr>
          <a:xfrm rot="3185463">
            <a:off x="2931318" y="5577959"/>
            <a:ext cx="12215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</a:rPr>
              <a:t>with a selected</a:t>
            </a:r>
            <a:endParaRPr lang="en-US" sz="2000" dirty="0"/>
          </a:p>
        </p:txBody>
      </p:sp>
      <p:sp>
        <p:nvSpPr>
          <p:cNvPr id="296" name="TextBox 295">
            <a:extLst>
              <a:ext uri="{FF2B5EF4-FFF2-40B4-BE49-F238E27FC236}">
                <a16:creationId xmlns:a16="http://schemas.microsoft.com/office/drawing/2014/main" id="{39A7A79F-7D79-050E-4C8E-6850B98A3E7D}"/>
              </a:ext>
            </a:extLst>
          </p:cNvPr>
          <p:cNvSpPr txBox="1"/>
          <p:nvPr/>
        </p:nvSpPr>
        <p:spPr>
          <a:xfrm rot="8406057">
            <a:off x="3334147" y="6208629"/>
            <a:ext cx="7673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</a:rPr>
              <a:t>interval</a:t>
            </a:r>
            <a:endParaRPr lang="en-US" sz="2000" dirty="0"/>
          </a:p>
        </p:txBody>
      </p:sp>
      <p:sp>
        <p:nvSpPr>
          <p:cNvPr id="297" name="TextBox 296">
            <a:extLst>
              <a:ext uri="{FF2B5EF4-FFF2-40B4-BE49-F238E27FC236}">
                <a16:creationId xmlns:a16="http://schemas.microsoft.com/office/drawing/2014/main" id="{93A2AACA-B8F6-793A-F188-424111811B54}"/>
              </a:ext>
            </a:extLst>
          </p:cNvPr>
          <p:cNvSpPr txBox="1"/>
          <p:nvPr/>
        </p:nvSpPr>
        <p:spPr>
          <a:xfrm rot="15327301">
            <a:off x="2369345" y="5666779"/>
            <a:ext cx="16883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</a:rPr>
              <a:t>and a selected order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/>
          </a:p>
        </p:txBody>
      </p:sp>
      <p:sp>
        <p:nvSpPr>
          <p:cNvPr id="298" name="TextBox 297">
            <a:extLst>
              <a:ext uri="{FF2B5EF4-FFF2-40B4-BE49-F238E27FC236}">
                <a16:creationId xmlns:a16="http://schemas.microsoft.com/office/drawing/2014/main" id="{78D8AC3B-483C-71B6-D886-A0530BA69D0A}"/>
              </a:ext>
            </a:extLst>
          </p:cNvPr>
          <p:cNvSpPr txBox="1"/>
          <p:nvPr/>
        </p:nvSpPr>
        <p:spPr>
          <a:xfrm rot="4693452">
            <a:off x="1988344" y="5556617"/>
            <a:ext cx="20312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</a:rPr>
              <a:t>continuous numbers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/>
          </a:p>
        </p:txBody>
      </p:sp>
      <p:sp>
        <p:nvSpPr>
          <p:cNvPr id="299" name="TextBox 298">
            <a:extLst>
              <a:ext uri="{FF2B5EF4-FFF2-40B4-BE49-F238E27FC236}">
                <a16:creationId xmlns:a16="http://schemas.microsoft.com/office/drawing/2014/main" id="{28074014-C228-3B27-098D-E490A2A7B063}"/>
              </a:ext>
            </a:extLst>
          </p:cNvPr>
          <p:cNvSpPr txBox="1"/>
          <p:nvPr/>
        </p:nvSpPr>
        <p:spPr>
          <a:xfrm rot="5400000">
            <a:off x="2272986" y="5601407"/>
            <a:ext cx="10953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</a:rPr>
              <a:t> as if and else</a:t>
            </a:r>
            <a:endParaRPr lang="en-US" sz="2000" dirty="0"/>
          </a:p>
        </p:txBody>
      </p:sp>
      <p:sp>
        <p:nvSpPr>
          <p:cNvPr id="300" name="TextBox 299">
            <a:extLst>
              <a:ext uri="{FF2B5EF4-FFF2-40B4-BE49-F238E27FC236}">
                <a16:creationId xmlns:a16="http://schemas.microsoft.com/office/drawing/2014/main" id="{BD33DE37-EBDE-EE3D-B9E6-9570152B13E1}"/>
              </a:ext>
            </a:extLst>
          </p:cNvPr>
          <p:cNvSpPr txBox="1"/>
          <p:nvPr/>
        </p:nvSpPr>
        <p:spPr>
          <a:xfrm rot="1963077">
            <a:off x="2655094" y="6330433"/>
            <a:ext cx="10691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</a:rPr>
              <a:t>statements</a:t>
            </a:r>
            <a:r>
              <a:rPr lang="en-US" sz="2000" dirty="0">
                <a:solidFill>
                  <a:srgbClr val="FF0000"/>
                </a:solidFill>
              </a:rPr>
              <a:t>)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/>
          </a:p>
        </p:txBody>
      </p:sp>
      <p:sp>
        <p:nvSpPr>
          <p:cNvPr id="301" name="TextBox 300">
            <a:extLst>
              <a:ext uri="{FF2B5EF4-FFF2-40B4-BE49-F238E27FC236}">
                <a16:creationId xmlns:a16="http://schemas.microsoft.com/office/drawing/2014/main" id="{46AF1BEF-9665-F4E8-22E1-3600BAE89903}"/>
              </a:ext>
            </a:extLst>
          </p:cNvPr>
          <p:cNvSpPr txBox="1"/>
          <p:nvPr/>
        </p:nvSpPr>
        <p:spPr>
          <a:xfrm rot="3371496">
            <a:off x="1807982" y="5860425"/>
            <a:ext cx="15034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92D050"/>
                </a:solidFill>
              </a:rPr>
              <a:t>interval logarithmic</a:t>
            </a:r>
            <a:endParaRPr lang="en-US" dirty="0"/>
          </a:p>
        </p:txBody>
      </p:sp>
      <p:sp>
        <p:nvSpPr>
          <p:cNvPr id="302" name="TextBox 301">
            <a:extLst>
              <a:ext uri="{FF2B5EF4-FFF2-40B4-BE49-F238E27FC236}">
                <a16:creationId xmlns:a16="http://schemas.microsoft.com/office/drawing/2014/main" id="{BAAD3E9E-A0E4-60A1-4BDB-30375496F718}"/>
              </a:ext>
            </a:extLst>
          </p:cNvPr>
          <p:cNvSpPr txBox="1"/>
          <p:nvPr/>
        </p:nvSpPr>
        <p:spPr>
          <a:xfrm rot="1425414">
            <a:off x="2759868" y="6520933"/>
            <a:ext cx="9548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</a:rPr>
              <a:t>numbers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/>
          </a:p>
        </p:txBody>
      </p:sp>
      <p:sp>
        <p:nvSpPr>
          <p:cNvPr id="303" name="TextBox 302">
            <a:extLst>
              <a:ext uri="{FF2B5EF4-FFF2-40B4-BE49-F238E27FC236}">
                <a16:creationId xmlns:a16="http://schemas.microsoft.com/office/drawing/2014/main" id="{2624A0B9-8F8F-60DE-7C9E-BCECB27CFBD5}"/>
              </a:ext>
            </a:extLst>
          </p:cNvPr>
          <p:cNvSpPr txBox="1"/>
          <p:nvPr/>
        </p:nvSpPr>
        <p:spPr>
          <a:xfrm rot="3644776">
            <a:off x="1919287" y="6154221"/>
            <a:ext cx="12906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</a:rPr>
              <a:t>set of numbers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/>
          </a:p>
        </p:txBody>
      </p:sp>
      <p:sp>
        <p:nvSpPr>
          <p:cNvPr id="304" name="TextBox 303">
            <a:extLst>
              <a:ext uri="{FF2B5EF4-FFF2-40B4-BE49-F238E27FC236}">
                <a16:creationId xmlns:a16="http://schemas.microsoft.com/office/drawing/2014/main" id="{52BF40C0-AA2C-F0CF-CB05-3AAC320E9377}"/>
              </a:ext>
            </a:extLst>
          </p:cNvPr>
          <p:cNvSpPr txBox="1"/>
          <p:nvPr/>
        </p:nvSpPr>
        <p:spPr>
          <a:xfrm rot="5150646">
            <a:off x="6943726" y="3382447"/>
            <a:ext cx="14954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92D050"/>
                </a:solidFill>
              </a:rPr>
              <a:t>a chosen base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/>
          </a:p>
        </p:txBody>
      </p:sp>
      <p:sp>
        <p:nvSpPr>
          <p:cNvPr id="305" name="TextBox 304">
            <a:extLst>
              <a:ext uri="{FF2B5EF4-FFF2-40B4-BE49-F238E27FC236}">
                <a16:creationId xmlns:a16="http://schemas.microsoft.com/office/drawing/2014/main" id="{6BF22BD5-B4E2-B881-7020-52892255DE66}"/>
              </a:ext>
            </a:extLst>
          </p:cNvPr>
          <p:cNvSpPr txBox="1"/>
          <p:nvPr/>
        </p:nvSpPr>
        <p:spPr>
          <a:xfrm rot="4954905">
            <a:off x="7096125" y="3249097"/>
            <a:ext cx="7524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</a:rPr>
              <a:t>integer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/>
          </a:p>
        </p:txBody>
      </p:sp>
      <p:sp>
        <p:nvSpPr>
          <p:cNvPr id="306" name="TextBox 305">
            <a:extLst>
              <a:ext uri="{FF2B5EF4-FFF2-40B4-BE49-F238E27FC236}">
                <a16:creationId xmlns:a16="http://schemas.microsoft.com/office/drawing/2014/main" id="{4E322CD8-C5F1-231C-A34A-628ADE737473}"/>
              </a:ext>
            </a:extLst>
          </p:cNvPr>
          <p:cNvSpPr txBox="1"/>
          <p:nvPr/>
        </p:nvSpPr>
        <p:spPr>
          <a:xfrm rot="4488117">
            <a:off x="5905500" y="4849297"/>
            <a:ext cx="34575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</a:rPr>
              <a:t>combinations of k elements from n elements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/>
          </a:p>
        </p:txBody>
      </p:sp>
      <p:sp>
        <p:nvSpPr>
          <p:cNvPr id="307" name="TextBox 306">
            <a:extLst>
              <a:ext uri="{FF2B5EF4-FFF2-40B4-BE49-F238E27FC236}">
                <a16:creationId xmlns:a16="http://schemas.microsoft.com/office/drawing/2014/main" id="{64E0B32A-9B0C-1A45-C6A5-36A5014D2222}"/>
              </a:ext>
            </a:extLst>
          </p:cNvPr>
          <p:cNvSpPr txBox="1"/>
          <p:nvPr/>
        </p:nvSpPr>
        <p:spPr>
          <a:xfrm rot="4517264">
            <a:off x="5715000" y="5163621"/>
            <a:ext cx="36099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</a:rPr>
              <a:t>of ways to arrange k elements from n elements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/>
          </a:p>
        </p:txBody>
      </p:sp>
      <p:sp>
        <p:nvSpPr>
          <p:cNvPr id="308" name="TextBox 307">
            <a:extLst>
              <a:ext uri="{FF2B5EF4-FFF2-40B4-BE49-F238E27FC236}">
                <a16:creationId xmlns:a16="http://schemas.microsoft.com/office/drawing/2014/main" id="{8CD8ADF4-CD73-EDD1-C4A1-7DA1308B127B}"/>
              </a:ext>
            </a:extLst>
          </p:cNvPr>
          <p:cNvSpPr txBox="1"/>
          <p:nvPr/>
        </p:nvSpPr>
        <p:spPr>
          <a:xfrm rot="3911950">
            <a:off x="6734175" y="4230170"/>
            <a:ext cx="7810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(</a:t>
            </a:r>
            <a:r>
              <a:rPr lang="en-US" sz="2000" dirty="0">
                <a:solidFill>
                  <a:srgbClr val="92D050"/>
                </a:solidFill>
              </a:rPr>
              <a:t>GCD</a:t>
            </a:r>
            <a:r>
              <a:rPr lang="en-US" sz="2000" dirty="0">
                <a:solidFill>
                  <a:srgbClr val="FF0000"/>
                </a:solidFill>
              </a:rPr>
              <a:t>)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/>
          </a:p>
        </p:txBody>
      </p:sp>
      <p:sp>
        <p:nvSpPr>
          <p:cNvPr id="309" name="TextBox 308">
            <a:extLst>
              <a:ext uri="{FF2B5EF4-FFF2-40B4-BE49-F238E27FC236}">
                <a16:creationId xmlns:a16="http://schemas.microsoft.com/office/drawing/2014/main" id="{7BE8C023-9667-B6A0-C0EF-AA3C394EB004}"/>
              </a:ext>
            </a:extLst>
          </p:cNvPr>
          <p:cNvSpPr txBox="1"/>
          <p:nvPr/>
        </p:nvSpPr>
        <p:spPr>
          <a:xfrm rot="3817916">
            <a:off x="6381750" y="4773096"/>
            <a:ext cx="14192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92D050"/>
                </a:solidFill>
              </a:rPr>
              <a:t>decimal numbers</a:t>
            </a:r>
            <a:r>
              <a:rPr lang="en-US" sz="1800" b="1" dirty="0">
                <a:solidFill>
                  <a:srgbClr val="FF0000"/>
                </a:solidFill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928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2" name="voltage.wav"/>
          </p:stSnd>
        </p:sndAc>
      </p:transition>
    </mc:Choice>
    <mc:Fallback>
      <p:transition spd="slow">
        <p:random/>
        <p:sndAc>
          <p:stSnd>
            <p:snd r:embed="rId2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650"/>
                            </p:stCondLst>
                            <p:childTnLst>
                              <p:par>
                                <p:cTn id="42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4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4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9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920"/>
                            </p:stCondLst>
                            <p:childTnLst>
                              <p:par>
                                <p:cTn id="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940"/>
                            </p:stCondLst>
                            <p:childTnLst>
                              <p:par>
                                <p:cTn id="7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2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960"/>
                            </p:stCondLst>
                            <p:childTnLst>
                              <p:par>
                                <p:cTn id="7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980"/>
                            </p:stCondLst>
                            <p:childTnLst>
                              <p:par>
                                <p:cTn id="8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2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00"/>
                            </p:stCondLst>
                            <p:childTnLst>
                              <p:par>
                                <p:cTn id="8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2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2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20"/>
                            </p:stCondLst>
                            <p:childTnLst>
                              <p:par>
                                <p:cTn id="9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2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2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040"/>
                            </p:stCondLst>
                            <p:childTnLst>
                              <p:par>
                                <p:cTn id="9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2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2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060"/>
                            </p:stCondLst>
                            <p:childTnLst>
                              <p:par>
                                <p:cTn id="10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2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2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80"/>
                            </p:stCondLst>
                            <p:childTnLst>
                              <p:par>
                                <p:cTn id="10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2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2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100"/>
                            </p:stCondLst>
                            <p:childTnLst>
                              <p:par>
                                <p:cTn id="1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2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2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120"/>
                            </p:stCondLst>
                            <p:childTnLst>
                              <p:par>
                                <p:cTn id="1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2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2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4140"/>
                            </p:stCondLst>
                            <p:childTnLst>
                              <p:par>
                                <p:cTn id="1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2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2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160"/>
                            </p:stCondLst>
                            <p:childTnLst>
                              <p:par>
                                <p:cTn id="1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2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2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180"/>
                            </p:stCondLst>
                            <p:childTnLst>
                              <p:par>
                                <p:cTn id="1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2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2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200"/>
                            </p:stCondLst>
                            <p:childTnLst>
                              <p:par>
                                <p:cTn id="1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2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2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220"/>
                            </p:stCondLst>
                            <p:childTnLst>
                              <p:par>
                                <p:cTn id="1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2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2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240"/>
                            </p:stCondLst>
                            <p:childTnLst>
                              <p:par>
                                <p:cTn id="1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2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2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260"/>
                            </p:stCondLst>
                            <p:childTnLst>
                              <p:par>
                                <p:cTn id="1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2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2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280"/>
                            </p:stCondLst>
                            <p:childTnLst>
                              <p:par>
                                <p:cTn id="1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2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2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300"/>
                            </p:stCondLst>
                            <p:childTnLst>
                              <p:par>
                                <p:cTn id="1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2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2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320"/>
                            </p:stCondLst>
                            <p:childTnLst>
                              <p:par>
                                <p:cTn id="1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2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2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4340"/>
                            </p:stCondLst>
                            <p:childTnLst>
                              <p:par>
                                <p:cTn id="17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2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2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360"/>
                            </p:stCondLst>
                            <p:childTnLst>
                              <p:par>
                                <p:cTn id="17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2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2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380"/>
                            </p:stCondLst>
                            <p:childTnLst>
                              <p:par>
                                <p:cTn id="18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2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2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400"/>
                            </p:stCondLst>
                            <p:childTnLst>
                              <p:par>
                                <p:cTn id="18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2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2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4420"/>
                            </p:stCondLst>
                            <p:childTnLst>
                              <p:par>
                                <p:cTn id="19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2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2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4440"/>
                            </p:stCondLst>
                            <p:childTnLst>
                              <p:par>
                                <p:cTn id="19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2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2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4460"/>
                            </p:stCondLst>
                            <p:childTnLst>
                              <p:par>
                                <p:cTn id="20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" dur="2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2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4480"/>
                            </p:stCondLst>
                            <p:childTnLst>
                              <p:par>
                                <p:cTn id="20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2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2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4500"/>
                            </p:stCondLst>
                            <p:childTnLst>
                              <p:par>
                                <p:cTn id="2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6" dur="2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2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4520"/>
                            </p:stCondLst>
                            <p:childTnLst>
                              <p:par>
                                <p:cTn id="2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2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2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4540"/>
                            </p:stCondLst>
                            <p:childTnLst>
                              <p:par>
                                <p:cTn id="2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6" dur="2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2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4560"/>
                            </p:stCondLst>
                            <p:childTnLst>
                              <p:par>
                                <p:cTn id="2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2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2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4580"/>
                            </p:stCondLst>
                            <p:childTnLst>
                              <p:par>
                                <p:cTn id="2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6" dur="2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2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4600"/>
                            </p:stCondLst>
                            <p:childTnLst>
                              <p:par>
                                <p:cTn id="2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2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2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4620"/>
                            </p:stCondLst>
                            <p:childTnLst>
                              <p:par>
                                <p:cTn id="2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6" dur="2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2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4640"/>
                            </p:stCondLst>
                            <p:childTnLst>
                              <p:par>
                                <p:cTn id="2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1" dur="2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2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4660"/>
                            </p:stCondLst>
                            <p:childTnLst>
                              <p:par>
                                <p:cTn id="2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6" dur="2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2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4680"/>
                            </p:stCondLst>
                            <p:childTnLst>
                              <p:par>
                                <p:cTn id="2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1" dur="2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2" dur="2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4700"/>
                            </p:stCondLst>
                            <p:childTnLst>
                              <p:par>
                                <p:cTn id="2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6" dur="2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2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4720"/>
                            </p:stCondLst>
                            <p:childTnLst>
                              <p:par>
                                <p:cTn id="2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2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2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4740"/>
                            </p:stCondLst>
                            <p:childTnLst>
                              <p:par>
                                <p:cTn id="27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6" dur="2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2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4760"/>
                            </p:stCondLst>
                            <p:childTnLst>
                              <p:par>
                                <p:cTn id="27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1" dur="2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2" dur="2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4780"/>
                            </p:stCondLst>
                            <p:childTnLst>
                              <p:par>
                                <p:cTn id="28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6" dur="2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7" dur="2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4800"/>
                            </p:stCondLst>
                            <p:childTnLst>
                              <p:par>
                                <p:cTn id="28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2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2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4820"/>
                            </p:stCondLst>
                            <p:childTnLst>
                              <p:par>
                                <p:cTn id="29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6" dur="2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2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4840"/>
                            </p:stCondLst>
                            <p:childTnLst>
                              <p:par>
                                <p:cTn id="29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1" dur="2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2" dur="2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4860"/>
                            </p:stCondLst>
                            <p:childTnLst>
                              <p:par>
                                <p:cTn id="30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6" dur="2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7" dur="2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4880"/>
                            </p:stCondLst>
                            <p:childTnLst>
                              <p:par>
                                <p:cTn id="30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1" dur="2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2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4900"/>
                            </p:stCondLst>
                            <p:childTnLst>
                              <p:par>
                                <p:cTn id="3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6" dur="2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2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4920"/>
                            </p:stCondLst>
                            <p:childTnLst>
                              <p:par>
                                <p:cTn id="3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1" dur="2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2" dur="2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4940"/>
                            </p:stCondLst>
                            <p:childTnLst>
                              <p:par>
                                <p:cTn id="3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6" dur="2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7" dur="2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4960"/>
                            </p:stCondLst>
                            <p:childTnLst>
                              <p:par>
                                <p:cTn id="3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1" dur="2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2" dur="2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4980"/>
                            </p:stCondLst>
                            <p:childTnLst>
                              <p:par>
                                <p:cTn id="3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6" dur="2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7" dur="2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1" dur="2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2" dur="2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5020"/>
                            </p:stCondLst>
                            <p:childTnLst>
                              <p:par>
                                <p:cTn id="3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6" dur="2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7" dur="2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5040"/>
                            </p:stCondLst>
                            <p:childTnLst>
                              <p:par>
                                <p:cTn id="3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1" dur="2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2" dur="2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5060"/>
                            </p:stCondLst>
                            <p:childTnLst>
                              <p:par>
                                <p:cTn id="3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6" dur="2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7" dur="2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5080"/>
                            </p:stCondLst>
                            <p:childTnLst>
                              <p:par>
                                <p:cTn id="3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1" dur="2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2" dur="2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5100"/>
                            </p:stCondLst>
                            <p:childTnLst>
                              <p:par>
                                <p:cTn id="3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6" dur="2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7" dur="2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5120"/>
                            </p:stCondLst>
                            <p:childTnLst>
                              <p:par>
                                <p:cTn id="3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1" dur="2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2" dur="2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5140"/>
                            </p:stCondLst>
                            <p:childTnLst>
                              <p:par>
                                <p:cTn id="37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6" dur="2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7" dur="2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5160"/>
                            </p:stCondLst>
                            <p:childTnLst>
                              <p:par>
                                <p:cTn id="37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1" dur="2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2" dur="2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180"/>
                            </p:stCondLst>
                            <p:childTnLst>
                              <p:par>
                                <p:cTn id="38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6" dur="2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7" dur="2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5200"/>
                            </p:stCondLst>
                            <p:childTnLst>
                              <p:par>
                                <p:cTn id="38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1" dur="2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2" dur="2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5220"/>
                            </p:stCondLst>
                            <p:childTnLst>
                              <p:par>
                                <p:cTn id="39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6" dur="2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7" dur="2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5240"/>
                            </p:stCondLst>
                            <p:childTnLst>
                              <p:par>
                                <p:cTn id="39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1" dur="2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2" dur="2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5260"/>
                            </p:stCondLst>
                            <p:childTnLst>
                              <p:par>
                                <p:cTn id="40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6" dur="2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7" dur="2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5280"/>
                            </p:stCondLst>
                            <p:childTnLst>
                              <p:par>
                                <p:cTn id="40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1" dur="2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2" dur="2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5300"/>
                            </p:stCondLst>
                            <p:childTnLst>
                              <p:par>
                                <p:cTn id="4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6" dur="2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7" dur="2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5320"/>
                            </p:stCondLst>
                            <p:childTnLst>
                              <p:par>
                                <p:cTn id="4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1" dur="2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2" dur="2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5340"/>
                            </p:stCondLst>
                            <p:childTnLst>
                              <p:par>
                                <p:cTn id="4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6" dur="2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7" dur="2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5360"/>
                            </p:stCondLst>
                            <p:childTnLst>
                              <p:par>
                                <p:cTn id="4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1" dur="2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2" dur="2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5380"/>
                            </p:stCondLst>
                            <p:childTnLst>
                              <p:par>
                                <p:cTn id="4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6" dur="2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7" dur="2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5400"/>
                            </p:stCondLst>
                            <p:childTnLst>
                              <p:par>
                                <p:cTn id="4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1" dur="2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2" dur="2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5420"/>
                            </p:stCondLst>
                            <p:childTnLst>
                              <p:par>
                                <p:cTn id="4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6" dur="2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7" dur="2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5440"/>
                            </p:stCondLst>
                            <p:childTnLst>
                              <p:par>
                                <p:cTn id="4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1" dur="2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2" dur="2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5460"/>
                            </p:stCondLst>
                            <p:childTnLst>
                              <p:par>
                                <p:cTn id="4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6" dur="2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7" dur="2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5480"/>
                            </p:stCondLst>
                            <p:childTnLst>
                              <p:par>
                                <p:cTn id="4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1" dur="2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2" dur="2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5500"/>
                            </p:stCondLst>
                            <p:childTnLst>
                              <p:par>
                                <p:cTn id="4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6" dur="2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7" dur="2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5520"/>
                            </p:stCondLst>
                            <p:childTnLst>
                              <p:par>
                                <p:cTn id="4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1" dur="2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2" dur="2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5540"/>
                            </p:stCondLst>
                            <p:childTnLst>
                              <p:par>
                                <p:cTn id="47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6" dur="2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7" dur="2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5560"/>
                            </p:stCondLst>
                            <p:childTnLst>
                              <p:par>
                                <p:cTn id="47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1" dur="2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2" dur="2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5580"/>
                            </p:stCondLst>
                            <p:childTnLst>
                              <p:par>
                                <p:cTn id="48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6" dur="2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7" dur="2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5600"/>
                            </p:stCondLst>
                            <p:childTnLst>
                              <p:par>
                                <p:cTn id="48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1" dur="2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2" dur="2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5620"/>
                            </p:stCondLst>
                            <p:childTnLst>
                              <p:par>
                                <p:cTn id="49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6" dur="2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7" dur="2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5640"/>
                            </p:stCondLst>
                            <p:childTnLst>
                              <p:par>
                                <p:cTn id="49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1" dur="2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2" dur="2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5660"/>
                            </p:stCondLst>
                            <p:childTnLst>
                              <p:par>
                                <p:cTn id="50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6" dur="2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7" dur="2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5680"/>
                            </p:stCondLst>
                            <p:childTnLst>
                              <p:par>
                                <p:cTn id="50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1" dur="2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2" dur="2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3" fill="hold">
                            <p:stCondLst>
                              <p:cond delay="5700"/>
                            </p:stCondLst>
                            <p:childTnLst>
                              <p:par>
                                <p:cTn id="5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6" dur="2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7" dur="2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5720"/>
                            </p:stCondLst>
                            <p:childTnLst>
                              <p:par>
                                <p:cTn id="5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1" dur="2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2" dur="2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5740"/>
                            </p:stCondLst>
                            <p:childTnLst>
                              <p:par>
                                <p:cTn id="5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6" dur="2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7" dur="2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5760"/>
                            </p:stCondLst>
                            <p:childTnLst>
                              <p:par>
                                <p:cTn id="5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1" dur="2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2" dur="2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5780"/>
                            </p:stCondLst>
                            <p:childTnLst>
                              <p:par>
                                <p:cTn id="5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6" dur="2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7" dur="2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5800"/>
                            </p:stCondLst>
                            <p:childTnLst>
                              <p:par>
                                <p:cTn id="5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1" dur="2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2" dur="2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5820"/>
                            </p:stCondLst>
                            <p:childTnLst>
                              <p:par>
                                <p:cTn id="5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6" dur="2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7" dur="2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5840"/>
                            </p:stCondLst>
                            <p:childTnLst>
                              <p:par>
                                <p:cTn id="5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1" dur="2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2" dur="2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5860"/>
                            </p:stCondLst>
                            <p:childTnLst>
                              <p:par>
                                <p:cTn id="5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6" dur="2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7" dur="2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>
                            <p:stCondLst>
                              <p:cond delay="5880"/>
                            </p:stCondLst>
                            <p:childTnLst>
                              <p:par>
                                <p:cTn id="5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1" dur="2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2" dur="2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5900"/>
                            </p:stCondLst>
                            <p:childTnLst>
                              <p:par>
                                <p:cTn id="5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6" dur="2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7" dur="2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5920"/>
                            </p:stCondLst>
                            <p:childTnLst>
                              <p:par>
                                <p:cTn id="5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1" dur="2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2" dur="2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3" fill="hold">
                            <p:stCondLst>
                              <p:cond delay="5940"/>
                            </p:stCondLst>
                            <p:childTnLst>
                              <p:par>
                                <p:cTn id="57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6" dur="2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7" dur="2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8" fill="hold">
                            <p:stCondLst>
                              <p:cond delay="5960"/>
                            </p:stCondLst>
                            <p:childTnLst>
                              <p:par>
                                <p:cTn id="57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1" dur="2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2" dur="2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5980"/>
                            </p:stCondLst>
                            <p:childTnLst>
                              <p:par>
                                <p:cTn id="58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6" dur="2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7" dur="2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8" fill="hold">
                            <p:stCondLst>
                              <p:cond delay="6000"/>
                            </p:stCondLst>
                            <p:childTnLst>
                              <p:par>
                                <p:cTn id="58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1" dur="2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2" dur="2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3" fill="hold">
                            <p:stCondLst>
                              <p:cond delay="6020"/>
                            </p:stCondLst>
                            <p:childTnLst>
                              <p:par>
                                <p:cTn id="59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6" dur="2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7" dur="2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8" fill="hold">
                            <p:stCondLst>
                              <p:cond delay="6040"/>
                            </p:stCondLst>
                            <p:childTnLst>
                              <p:par>
                                <p:cTn id="59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1" dur="2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2" dur="2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3" fill="hold">
                            <p:stCondLst>
                              <p:cond delay="6060"/>
                            </p:stCondLst>
                            <p:childTnLst>
                              <p:par>
                                <p:cTn id="60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6" dur="2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7" dur="2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8" fill="hold">
                            <p:stCondLst>
                              <p:cond delay="6080"/>
                            </p:stCondLst>
                            <p:childTnLst>
                              <p:par>
                                <p:cTn id="60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1" dur="2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2" dur="2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3" fill="hold">
                            <p:stCondLst>
                              <p:cond delay="6100"/>
                            </p:stCondLst>
                            <p:childTnLst>
                              <p:par>
                                <p:cTn id="6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6" dur="2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7" dur="2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8" fill="hold">
                            <p:stCondLst>
                              <p:cond delay="6120"/>
                            </p:stCondLst>
                            <p:childTnLst>
                              <p:par>
                                <p:cTn id="6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1" dur="2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2" dur="2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3" fill="hold">
                            <p:stCondLst>
                              <p:cond delay="6140"/>
                            </p:stCondLst>
                            <p:childTnLst>
                              <p:par>
                                <p:cTn id="6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6" dur="2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7" dur="2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8" fill="hold">
                            <p:stCondLst>
                              <p:cond delay="6160"/>
                            </p:stCondLst>
                            <p:childTnLst>
                              <p:par>
                                <p:cTn id="6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1" dur="2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2" dur="2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3" fill="hold">
                            <p:stCondLst>
                              <p:cond delay="6180"/>
                            </p:stCondLst>
                            <p:childTnLst>
                              <p:par>
                                <p:cTn id="6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6" dur="2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7" dur="2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8" fill="hold">
                            <p:stCondLst>
                              <p:cond delay="6200"/>
                            </p:stCondLst>
                            <p:childTnLst>
                              <p:par>
                                <p:cTn id="6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1" dur="2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2" dur="2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3" fill="hold">
                            <p:stCondLst>
                              <p:cond delay="6220"/>
                            </p:stCondLst>
                            <p:childTnLst>
                              <p:par>
                                <p:cTn id="6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6" dur="2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7" dur="2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8" fill="hold">
                            <p:stCondLst>
                              <p:cond delay="6240"/>
                            </p:stCondLst>
                            <p:childTnLst>
                              <p:par>
                                <p:cTn id="6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1" dur="2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2" dur="2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3" fill="hold">
                            <p:stCondLst>
                              <p:cond delay="6260"/>
                            </p:stCondLst>
                            <p:childTnLst>
                              <p:par>
                                <p:cTn id="6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6" dur="2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7" dur="2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8" fill="hold">
                            <p:stCondLst>
                              <p:cond delay="6280"/>
                            </p:stCondLst>
                            <p:childTnLst>
                              <p:par>
                                <p:cTn id="6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1" dur="2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2" dur="2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3" fill="hold">
                            <p:stCondLst>
                              <p:cond delay="6300"/>
                            </p:stCondLst>
                            <p:childTnLst>
                              <p:par>
                                <p:cTn id="6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6" dur="2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7" dur="2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8" fill="hold">
                            <p:stCondLst>
                              <p:cond delay="6320"/>
                            </p:stCondLst>
                            <p:childTnLst>
                              <p:par>
                                <p:cTn id="6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1" dur="2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2" dur="2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3" fill="hold">
                            <p:stCondLst>
                              <p:cond delay="6340"/>
                            </p:stCondLst>
                            <p:childTnLst>
                              <p:par>
                                <p:cTn id="67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6" dur="2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7" dur="2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8" fill="hold">
                            <p:stCondLst>
                              <p:cond delay="6360"/>
                            </p:stCondLst>
                            <p:childTnLst>
                              <p:par>
                                <p:cTn id="67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1" dur="2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2" dur="2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3" fill="hold">
                            <p:stCondLst>
                              <p:cond delay="6380"/>
                            </p:stCondLst>
                            <p:childTnLst>
                              <p:par>
                                <p:cTn id="68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6" dur="2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7" dur="2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8" fill="hold">
                            <p:stCondLst>
                              <p:cond delay="6400"/>
                            </p:stCondLst>
                            <p:childTnLst>
                              <p:par>
                                <p:cTn id="68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1" dur="2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2" dur="2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3" fill="hold">
                            <p:stCondLst>
                              <p:cond delay="6420"/>
                            </p:stCondLst>
                            <p:childTnLst>
                              <p:par>
                                <p:cTn id="69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6" dur="2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7" dur="2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8" fill="hold">
                            <p:stCondLst>
                              <p:cond delay="6440"/>
                            </p:stCondLst>
                            <p:childTnLst>
                              <p:par>
                                <p:cTn id="69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1" dur="2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2" dur="2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3" fill="hold">
                            <p:stCondLst>
                              <p:cond delay="6460"/>
                            </p:stCondLst>
                            <p:childTnLst>
                              <p:par>
                                <p:cTn id="70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6" dur="2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7" dur="2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8" fill="hold">
                            <p:stCondLst>
                              <p:cond delay="6480"/>
                            </p:stCondLst>
                            <p:childTnLst>
                              <p:par>
                                <p:cTn id="70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1" dur="2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2" dur="2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3" fill="hold">
                            <p:stCondLst>
                              <p:cond delay="6500"/>
                            </p:stCondLst>
                            <p:childTnLst>
                              <p:par>
                                <p:cTn id="7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6" dur="2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7" dur="2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8" fill="hold">
                            <p:stCondLst>
                              <p:cond delay="6520"/>
                            </p:stCondLst>
                            <p:childTnLst>
                              <p:par>
                                <p:cTn id="7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1" dur="2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2" dur="2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3" fill="hold">
                            <p:stCondLst>
                              <p:cond delay="6540"/>
                            </p:stCondLst>
                            <p:childTnLst>
                              <p:par>
                                <p:cTn id="7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6" dur="2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7" dur="2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8" fill="hold">
                            <p:stCondLst>
                              <p:cond delay="6560"/>
                            </p:stCondLst>
                            <p:childTnLst>
                              <p:par>
                                <p:cTn id="7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1" dur="2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2" dur="2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3" fill="hold">
                            <p:stCondLst>
                              <p:cond delay="6580"/>
                            </p:stCondLst>
                            <p:childTnLst>
                              <p:par>
                                <p:cTn id="7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6" dur="2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7" dur="2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8" fill="hold">
                            <p:stCondLst>
                              <p:cond delay="6600"/>
                            </p:stCondLst>
                            <p:childTnLst>
                              <p:par>
                                <p:cTn id="7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1" dur="2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2" dur="2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3" fill="hold">
                            <p:stCondLst>
                              <p:cond delay="6620"/>
                            </p:stCondLst>
                            <p:childTnLst>
                              <p:par>
                                <p:cTn id="7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6" dur="2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7" dur="2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>
                            <p:stCondLst>
                              <p:cond delay="6640"/>
                            </p:stCondLst>
                            <p:childTnLst>
                              <p:par>
                                <p:cTn id="7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1" dur="2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2" dur="2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3" fill="hold">
                            <p:stCondLst>
                              <p:cond delay="6660"/>
                            </p:stCondLst>
                            <p:childTnLst>
                              <p:par>
                                <p:cTn id="7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6" dur="2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7" dur="2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8" fill="hold">
                            <p:stCondLst>
                              <p:cond delay="6680"/>
                            </p:stCondLst>
                            <p:childTnLst>
                              <p:par>
                                <p:cTn id="7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1" dur="2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2" dur="2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3" fill="hold">
                            <p:stCondLst>
                              <p:cond delay="6700"/>
                            </p:stCondLst>
                            <p:childTnLst>
                              <p:par>
                                <p:cTn id="7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6" dur="2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7" dur="2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8" fill="hold">
                            <p:stCondLst>
                              <p:cond delay="6720"/>
                            </p:stCondLst>
                            <p:childTnLst>
                              <p:par>
                                <p:cTn id="7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1" dur="2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2" dur="2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3" fill="hold">
                            <p:stCondLst>
                              <p:cond delay="6740"/>
                            </p:stCondLst>
                            <p:childTnLst>
                              <p:par>
                                <p:cTn id="77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6" dur="2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7" dur="2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8" fill="hold">
                            <p:stCondLst>
                              <p:cond delay="6760"/>
                            </p:stCondLst>
                            <p:childTnLst>
                              <p:par>
                                <p:cTn id="77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1" dur="2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2" dur="2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3" fill="hold">
                            <p:stCondLst>
                              <p:cond delay="6780"/>
                            </p:stCondLst>
                            <p:childTnLst>
                              <p:par>
                                <p:cTn id="78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6" dur="2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7" dur="2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8" fill="hold">
                            <p:stCondLst>
                              <p:cond delay="6800"/>
                            </p:stCondLst>
                            <p:childTnLst>
                              <p:par>
                                <p:cTn id="78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1" dur="2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2" dur="2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3" fill="hold">
                            <p:stCondLst>
                              <p:cond delay="6820"/>
                            </p:stCondLst>
                            <p:childTnLst>
                              <p:par>
                                <p:cTn id="79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6" dur="2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7" dur="2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8" fill="hold">
                            <p:stCondLst>
                              <p:cond delay="6840"/>
                            </p:stCondLst>
                            <p:childTnLst>
                              <p:par>
                                <p:cTn id="79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1" dur="2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2" dur="2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3" fill="hold">
                            <p:stCondLst>
                              <p:cond delay="6860"/>
                            </p:stCondLst>
                            <p:childTnLst>
                              <p:par>
                                <p:cTn id="80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6" dur="2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7" dur="2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8" fill="hold">
                            <p:stCondLst>
                              <p:cond delay="6880"/>
                            </p:stCondLst>
                            <p:childTnLst>
                              <p:par>
                                <p:cTn id="80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1" dur="2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2" dur="2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3" fill="hold">
                      <p:stCondLst>
                        <p:cond delay="indefinite"/>
                      </p:stCondLst>
                      <p:childTnLst>
                        <p:par>
                          <p:cTn id="814" fill="hold">
                            <p:stCondLst>
                              <p:cond delay="0"/>
                            </p:stCondLst>
                            <p:childTnLst>
                              <p:par>
                                <p:cTn id="8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6" dur="1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7" dur="1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9" fill="hold">
                            <p:stCondLst>
                              <p:cond delay="10"/>
                            </p:stCondLst>
                            <p:childTnLst>
                              <p:par>
                                <p:cTn id="82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1" dur="1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2" dur="1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4" fill="hold">
                            <p:stCondLst>
                              <p:cond delay="20"/>
                            </p:stCondLst>
                            <p:childTnLst>
                              <p:par>
                                <p:cTn id="82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6" dur="1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7" dur="1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9" fill="hold">
                            <p:stCondLst>
                              <p:cond delay="30"/>
                            </p:stCondLst>
                            <p:childTnLst>
                              <p:par>
                                <p:cTn id="83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1" dur="1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2" dur="1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4" fill="hold">
                            <p:stCondLst>
                              <p:cond delay="40"/>
                            </p:stCondLst>
                            <p:childTnLst>
                              <p:par>
                                <p:cTn id="83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6" dur="1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7" dur="1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9" fill="hold">
                            <p:stCondLst>
                              <p:cond delay="50"/>
                            </p:stCondLst>
                            <p:childTnLst>
                              <p:par>
                                <p:cTn id="84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1" dur="1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2" dur="1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4" fill="hold">
                            <p:stCondLst>
                              <p:cond delay="60"/>
                            </p:stCondLst>
                            <p:childTnLst>
                              <p:par>
                                <p:cTn id="84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6" dur="1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7" dur="1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9" fill="hold">
                            <p:stCondLst>
                              <p:cond delay="70"/>
                            </p:stCondLst>
                            <p:childTnLst>
                              <p:par>
                                <p:cTn id="85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1" dur="1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2" dur="1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4" fill="hold">
                            <p:stCondLst>
                              <p:cond delay="80"/>
                            </p:stCondLst>
                            <p:childTnLst>
                              <p:par>
                                <p:cTn id="85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6" dur="1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7" dur="1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9" fill="hold">
                            <p:stCondLst>
                              <p:cond delay="90"/>
                            </p:stCondLst>
                            <p:childTnLst>
                              <p:par>
                                <p:cTn id="86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1" dur="1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2" dur="1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4" fill="hold">
                            <p:stCondLst>
                              <p:cond delay="100"/>
                            </p:stCondLst>
                            <p:childTnLst>
                              <p:par>
                                <p:cTn id="86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6" dur="1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7" dur="1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9" fill="hold">
                            <p:stCondLst>
                              <p:cond delay="110"/>
                            </p:stCondLst>
                            <p:childTnLst>
                              <p:par>
                                <p:cTn id="87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1" dur="1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2" dur="1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4" fill="hold">
                            <p:stCondLst>
                              <p:cond delay="120"/>
                            </p:stCondLst>
                            <p:childTnLst>
                              <p:par>
                                <p:cTn id="87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6" dur="1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7" dur="1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9" fill="hold">
                            <p:stCondLst>
                              <p:cond delay="130"/>
                            </p:stCondLst>
                            <p:childTnLst>
                              <p:par>
                                <p:cTn id="88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1" dur="1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2" dur="1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4" fill="hold">
                            <p:stCondLst>
                              <p:cond delay="140"/>
                            </p:stCondLst>
                            <p:childTnLst>
                              <p:par>
                                <p:cTn id="88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6" dur="1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7" dur="1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9" fill="hold">
                            <p:stCondLst>
                              <p:cond delay="150"/>
                            </p:stCondLst>
                            <p:childTnLst>
                              <p:par>
                                <p:cTn id="89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1" dur="1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2" dur="1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4" fill="hold">
                            <p:stCondLst>
                              <p:cond delay="160"/>
                            </p:stCondLst>
                            <p:childTnLst>
                              <p:par>
                                <p:cTn id="89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6" dur="1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7" dur="1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9" fill="hold">
                            <p:stCondLst>
                              <p:cond delay="170"/>
                            </p:stCondLst>
                            <p:childTnLst>
                              <p:par>
                                <p:cTn id="90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1" dur="1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2" dur="1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4" fill="hold">
                            <p:stCondLst>
                              <p:cond delay="180"/>
                            </p:stCondLst>
                            <p:childTnLst>
                              <p:par>
                                <p:cTn id="90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6" dur="1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7" dur="1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9" fill="hold">
                            <p:stCondLst>
                              <p:cond delay="190"/>
                            </p:stCondLst>
                            <p:childTnLst>
                              <p:par>
                                <p:cTn id="91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1" dur="1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2" dur="1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4" fill="hold">
                            <p:stCondLst>
                              <p:cond delay="200"/>
                            </p:stCondLst>
                            <p:childTnLst>
                              <p:par>
                                <p:cTn id="91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6" dur="1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7" dur="1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9" fill="hold">
                            <p:stCondLst>
                              <p:cond delay="210"/>
                            </p:stCondLst>
                            <p:childTnLst>
                              <p:par>
                                <p:cTn id="92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1" dur="1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2" dur="1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4" fill="hold">
                            <p:stCondLst>
                              <p:cond delay="220"/>
                            </p:stCondLst>
                            <p:childTnLst>
                              <p:par>
                                <p:cTn id="92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6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7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9" fill="hold">
                            <p:stCondLst>
                              <p:cond delay="230"/>
                            </p:stCondLst>
                            <p:childTnLst>
                              <p:par>
                                <p:cTn id="93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1" dur="1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2" dur="1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4" fill="hold">
                            <p:stCondLst>
                              <p:cond delay="240"/>
                            </p:stCondLst>
                            <p:childTnLst>
                              <p:par>
                                <p:cTn id="93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6" dur="1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7" dur="1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9" fill="hold">
                            <p:stCondLst>
                              <p:cond delay="250"/>
                            </p:stCondLst>
                            <p:childTnLst>
                              <p:par>
                                <p:cTn id="94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1" dur="1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2" dur="1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4" fill="hold">
                            <p:stCondLst>
                              <p:cond delay="260"/>
                            </p:stCondLst>
                            <p:childTnLst>
                              <p:par>
                                <p:cTn id="94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6" dur="1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7" dur="1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9" fill="hold">
                            <p:stCondLst>
                              <p:cond delay="270"/>
                            </p:stCondLst>
                            <p:childTnLst>
                              <p:par>
                                <p:cTn id="95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1" dur="1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2" dur="1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4" fill="hold">
                            <p:stCondLst>
                              <p:cond delay="280"/>
                            </p:stCondLst>
                            <p:childTnLst>
                              <p:par>
                                <p:cTn id="95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6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7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9" fill="hold">
                            <p:stCondLst>
                              <p:cond delay="290"/>
                            </p:stCondLst>
                            <p:childTnLst>
                              <p:par>
                                <p:cTn id="96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1" dur="1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2" dur="1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4" fill="hold">
                            <p:stCondLst>
                              <p:cond delay="300"/>
                            </p:stCondLst>
                            <p:childTnLst>
                              <p:par>
                                <p:cTn id="96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6" dur="1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7" dur="1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9" fill="hold">
                            <p:stCondLst>
                              <p:cond delay="310"/>
                            </p:stCondLst>
                            <p:childTnLst>
                              <p:par>
                                <p:cTn id="97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1" dur="1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2" dur="1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4" fill="hold">
                            <p:stCondLst>
                              <p:cond delay="320"/>
                            </p:stCondLst>
                            <p:childTnLst>
                              <p:par>
                                <p:cTn id="97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6" dur="1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7" dur="1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9" fill="hold">
                            <p:stCondLst>
                              <p:cond delay="330"/>
                            </p:stCondLst>
                            <p:childTnLst>
                              <p:par>
                                <p:cTn id="98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1" dur="1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2" dur="1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4" fill="hold">
                            <p:stCondLst>
                              <p:cond delay="340"/>
                            </p:stCondLst>
                            <p:childTnLst>
                              <p:par>
                                <p:cTn id="98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6" dur="1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7" dur="1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9" fill="hold">
                            <p:stCondLst>
                              <p:cond delay="350"/>
                            </p:stCondLst>
                            <p:childTnLst>
                              <p:par>
                                <p:cTn id="99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1" dur="1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2" dur="1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4" fill="hold">
                            <p:stCondLst>
                              <p:cond delay="360"/>
                            </p:stCondLst>
                            <p:childTnLst>
                              <p:par>
                                <p:cTn id="99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6" dur="1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7" dur="1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9" fill="hold">
                            <p:stCondLst>
                              <p:cond delay="370"/>
                            </p:stCondLst>
                            <p:childTnLst>
                              <p:par>
                                <p:cTn id="100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1" dur="1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2" dur="1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4" fill="hold">
                            <p:stCondLst>
                              <p:cond delay="380"/>
                            </p:stCondLst>
                            <p:childTnLst>
                              <p:par>
                                <p:cTn id="100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6" dur="1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7" dur="1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9" fill="hold">
                            <p:stCondLst>
                              <p:cond delay="390"/>
                            </p:stCondLst>
                            <p:childTnLst>
                              <p:par>
                                <p:cTn id="101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1" dur="1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2" dur="1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4" fill="hold">
                            <p:stCondLst>
                              <p:cond delay="400"/>
                            </p:stCondLst>
                            <p:childTnLst>
                              <p:par>
                                <p:cTn id="101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6" dur="1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7" dur="1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9" fill="hold">
                            <p:stCondLst>
                              <p:cond delay="410"/>
                            </p:stCondLst>
                            <p:childTnLst>
                              <p:par>
                                <p:cTn id="102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1" dur="1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2" dur="1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4" fill="hold">
                            <p:stCondLst>
                              <p:cond delay="420"/>
                            </p:stCondLst>
                            <p:childTnLst>
                              <p:par>
                                <p:cTn id="102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6" dur="1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7" dur="1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9" fill="hold">
                            <p:stCondLst>
                              <p:cond delay="430"/>
                            </p:stCondLst>
                            <p:childTnLst>
                              <p:par>
                                <p:cTn id="103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1" dur="1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2" dur="1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4" fill="hold">
                            <p:stCondLst>
                              <p:cond delay="440"/>
                            </p:stCondLst>
                            <p:childTnLst>
                              <p:par>
                                <p:cTn id="103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6" dur="1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7" dur="1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9" fill="hold">
                            <p:stCondLst>
                              <p:cond delay="450"/>
                            </p:stCondLst>
                            <p:childTnLst>
                              <p:par>
                                <p:cTn id="104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1" dur="1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2" dur="1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4" fill="hold">
                            <p:stCondLst>
                              <p:cond delay="460"/>
                            </p:stCondLst>
                            <p:childTnLst>
                              <p:par>
                                <p:cTn id="104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6" dur="1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7" dur="1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9" fill="hold">
                            <p:stCondLst>
                              <p:cond delay="470"/>
                            </p:stCondLst>
                            <p:childTnLst>
                              <p:par>
                                <p:cTn id="105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1" dur="1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2" dur="1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4" fill="hold">
                            <p:stCondLst>
                              <p:cond delay="480"/>
                            </p:stCondLst>
                            <p:childTnLst>
                              <p:par>
                                <p:cTn id="105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6" dur="1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7" dur="1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9" fill="hold">
                            <p:stCondLst>
                              <p:cond delay="490"/>
                            </p:stCondLst>
                            <p:childTnLst>
                              <p:par>
                                <p:cTn id="106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1" dur="1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2" dur="1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4" fill="hold">
                            <p:stCondLst>
                              <p:cond delay="500"/>
                            </p:stCondLst>
                            <p:childTnLst>
                              <p:par>
                                <p:cTn id="106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6" dur="1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7" dur="1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9" fill="hold">
                            <p:stCondLst>
                              <p:cond delay="510"/>
                            </p:stCondLst>
                            <p:childTnLst>
                              <p:par>
                                <p:cTn id="107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1" dur="1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2" dur="1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4" fill="hold">
                            <p:stCondLst>
                              <p:cond delay="520"/>
                            </p:stCondLst>
                            <p:childTnLst>
                              <p:par>
                                <p:cTn id="107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6" dur="1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7" dur="1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9" fill="hold">
                            <p:stCondLst>
                              <p:cond delay="530"/>
                            </p:stCondLst>
                            <p:childTnLst>
                              <p:par>
                                <p:cTn id="108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1" dur="1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2" dur="1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4" fill="hold">
                            <p:stCondLst>
                              <p:cond delay="540"/>
                            </p:stCondLst>
                            <p:childTnLst>
                              <p:par>
                                <p:cTn id="108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6" dur="1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7" dur="1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9" fill="hold">
                            <p:stCondLst>
                              <p:cond delay="550"/>
                            </p:stCondLst>
                            <p:childTnLst>
                              <p:par>
                                <p:cTn id="109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1" dur="1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2" dur="1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4" fill="hold">
                            <p:stCondLst>
                              <p:cond delay="560"/>
                            </p:stCondLst>
                            <p:childTnLst>
                              <p:par>
                                <p:cTn id="109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6" dur="1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7" dur="1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9" fill="hold">
                            <p:stCondLst>
                              <p:cond delay="570"/>
                            </p:stCondLst>
                            <p:childTnLst>
                              <p:par>
                                <p:cTn id="110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1" dur="1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2" dur="1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4" fill="hold">
                            <p:stCondLst>
                              <p:cond delay="580"/>
                            </p:stCondLst>
                            <p:childTnLst>
                              <p:par>
                                <p:cTn id="110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6" dur="1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7" dur="1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9" fill="hold">
                            <p:stCondLst>
                              <p:cond delay="590"/>
                            </p:stCondLst>
                            <p:childTnLst>
                              <p:par>
                                <p:cTn id="111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1" dur="1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2" dur="1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4" fill="hold">
                            <p:stCondLst>
                              <p:cond delay="600"/>
                            </p:stCondLst>
                            <p:childTnLst>
                              <p:par>
                                <p:cTn id="111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6" dur="1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7" dur="1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9" fill="hold">
                            <p:stCondLst>
                              <p:cond delay="610"/>
                            </p:stCondLst>
                            <p:childTnLst>
                              <p:par>
                                <p:cTn id="112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1" dur="1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2" dur="1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4" fill="hold">
                            <p:stCondLst>
                              <p:cond delay="620"/>
                            </p:stCondLst>
                            <p:childTnLst>
                              <p:par>
                                <p:cTn id="112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6" dur="1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7" dur="1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9" fill="hold">
                            <p:stCondLst>
                              <p:cond delay="630"/>
                            </p:stCondLst>
                            <p:childTnLst>
                              <p:par>
                                <p:cTn id="113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1" dur="1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2" dur="1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4" fill="hold">
                            <p:stCondLst>
                              <p:cond delay="640"/>
                            </p:stCondLst>
                            <p:childTnLst>
                              <p:par>
                                <p:cTn id="113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6" dur="1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7" dur="1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9" fill="hold">
                            <p:stCondLst>
                              <p:cond delay="650"/>
                            </p:stCondLst>
                            <p:childTnLst>
                              <p:par>
                                <p:cTn id="114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1" dur="1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2" dur="1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4" fill="hold">
                            <p:stCondLst>
                              <p:cond delay="660"/>
                            </p:stCondLst>
                            <p:childTnLst>
                              <p:par>
                                <p:cTn id="114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6" dur="1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7" dur="1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9" fill="hold">
                            <p:stCondLst>
                              <p:cond delay="670"/>
                            </p:stCondLst>
                            <p:childTnLst>
                              <p:par>
                                <p:cTn id="115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1" dur="1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2" dur="1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4" fill="hold">
                            <p:stCondLst>
                              <p:cond delay="680"/>
                            </p:stCondLst>
                            <p:childTnLst>
                              <p:par>
                                <p:cTn id="115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6" dur="1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7" dur="1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9" fill="hold">
                            <p:stCondLst>
                              <p:cond delay="690"/>
                            </p:stCondLst>
                            <p:childTnLst>
                              <p:par>
                                <p:cTn id="116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1" dur="1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2" dur="1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4" fill="hold">
                            <p:stCondLst>
                              <p:cond delay="700"/>
                            </p:stCondLst>
                            <p:childTnLst>
                              <p:par>
                                <p:cTn id="116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6" dur="1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7" dur="1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9" fill="hold">
                            <p:stCondLst>
                              <p:cond delay="710"/>
                            </p:stCondLst>
                            <p:childTnLst>
                              <p:par>
                                <p:cTn id="117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1" dur="1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2" dur="1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4" fill="hold">
                            <p:stCondLst>
                              <p:cond delay="720"/>
                            </p:stCondLst>
                            <p:childTnLst>
                              <p:par>
                                <p:cTn id="11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7" dur="2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8" dur="2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9" fill="hold">
                            <p:stCondLst>
                              <p:cond delay="740"/>
                            </p:stCondLst>
                            <p:childTnLst>
                              <p:par>
                                <p:cTn id="11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2" dur="2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3" dur="2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4" fill="hold">
                            <p:stCondLst>
                              <p:cond delay="760"/>
                            </p:stCondLst>
                            <p:childTnLst>
                              <p:par>
                                <p:cTn id="11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7" dur="2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8" dur="2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9" fill="hold">
                            <p:stCondLst>
                              <p:cond delay="780"/>
                            </p:stCondLst>
                            <p:childTnLst>
                              <p:par>
                                <p:cTn id="11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2" dur="2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3" dur="2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4" fill="hold">
                            <p:stCondLst>
                              <p:cond delay="800"/>
                            </p:stCondLst>
                            <p:childTnLst>
                              <p:par>
                                <p:cTn id="11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7" dur="2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8" dur="2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9" fill="hold">
                            <p:stCondLst>
                              <p:cond delay="820"/>
                            </p:stCondLst>
                            <p:childTnLst>
                              <p:par>
                                <p:cTn id="120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2" dur="2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3" dur="2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4" fill="hold">
                            <p:stCondLst>
                              <p:cond delay="840"/>
                            </p:stCondLst>
                            <p:childTnLst>
                              <p:par>
                                <p:cTn id="12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7" dur="2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8" dur="2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9" fill="hold">
                            <p:stCondLst>
                              <p:cond delay="860"/>
                            </p:stCondLst>
                            <p:childTnLst>
                              <p:par>
                                <p:cTn id="12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2" dur="2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3" dur="2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4" fill="hold">
                            <p:stCondLst>
                              <p:cond delay="880"/>
                            </p:stCondLst>
                            <p:childTnLst>
                              <p:par>
                                <p:cTn id="12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7" dur="2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8" dur="2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9" fill="hold">
                            <p:stCondLst>
                              <p:cond delay="900"/>
                            </p:stCondLst>
                            <p:childTnLst>
                              <p:par>
                                <p:cTn id="12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2" dur="2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3" dur="2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4" fill="hold">
                            <p:stCondLst>
                              <p:cond delay="920"/>
                            </p:stCondLst>
                            <p:childTnLst>
                              <p:par>
                                <p:cTn id="12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7" dur="2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8" dur="2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9" fill="hold">
                            <p:stCondLst>
                              <p:cond delay="940"/>
                            </p:stCondLst>
                            <p:childTnLst>
                              <p:par>
                                <p:cTn id="12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2" dur="2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3" dur="2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4" fill="hold">
                            <p:stCondLst>
                              <p:cond delay="960"/>
                            </p:stCondLst>
                            <p:childTnLst>
                              <p:par>
                                <p:cTn id="12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7" dur="2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8" dur="2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9" fill="hold">
                            <p:stCondLst>
                              <p:cond delay="980"/>
                            </p:stCondLst>
                            <p:childTnLst>
                              <p:par>
                                <p:cTn id="12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2" dur="2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3" dur="2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7" dur="2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8" dur="2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9" fill="hold">
                            <p:stCondLst>
                              <p:cond delay="1020"/>
                            </p:stCondLst>
                            <p:childTnLst>
                              <p:par>
                                <p:cTn id="12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2" dur="2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3" dur="2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4" fill="hold">
                            <p:stCondLst>
                              <p:cond delay="1040"/>
                            </p:stCondLst>
                            <p:childTnLst>
                              <p:par>
                                <p:cTn id="12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7" dur="2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8" dur="2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9" fill="hold">
                            <p:stCondLst>
                              <p:cond delay="1060"/>
                            </p:stCondLst>
                            <p:childTnLst>
                              <p:par>
                                <p:cTn id="12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2" dur="2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3" dur="2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4" fill="hold">
                            <p:stCondLst>
                              <p:cond delay="1080"/>
                            </p:stCondLst>
                            <p:childTnLst>
                              <p:par>
                                <p:cTn id="12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7" dur="2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8" dur="2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9" fill="hold">
                            <p:stCondLst>
                              <p:cond delay="1100"/>
                            </p:stCondLst>
                            <p:childTnLst>
                              <p:par>
                                <p:cTn id="12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2" dur="2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3" dur="2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4" fill="hold">
                            <p:stCondLst>
                              <p:cond delay="1120"/>
                            </p:stCondLst>
                            <p:childTnLst>
                              <p:par>
                                <p:cTn id="12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7" dur="2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8" dur="2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9" fill="hold">
                            <p:stCondLst>
                              <p:cond delay="1140"/>
                            </p:stCondLst>
                            <p:childTnLst>
                              <p:par>
                                <p:cTn id="12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2" dur="2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3" dur="2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4" fill="hold">
                            <p:stCondLst>
                              <p:cond delay="1160"/>
                            </p:stCondLst>
                            <p:childTnLst>
                              <p:par>
                                <p:cTn id="12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7" dur="2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8" dur="2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9" fill="hold">
                            <p:stCondLst>
                              <p:cond delay="1180"/>
                            </p:stCondLst>
                            <p:childTnLst>
                              <p:par>
                                <p:cTn id="12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2" dur="2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3" dur="2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4" fill="hold">
                            <p:stCondLst>
                              <p:cond delay="1200"/>
                            </p:stCondLst>
                            <p:childTnLst>
                              <p:par>
                                <p:cTn id="12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7" dur="2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8" dur="2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9" fill="hold">
                            <p:stCondLst>
                              <p:cond delay="1220"/>
                            </p:stCondLst>
                            <p:childTnLst>
                              <p:par>
                                <p:cTn id="130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2" dur="2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3" dur="2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4" fill="hold">
                            <p:stCondLst>
                              <p:cond delay="1240"/>
                            </p:stCondLst>
                            <p:childTnLst>
                              <p:par>
                                <p:cTn id="13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7" dur="2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8" dur="2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9" fill="hold">
                            <p:stCondLst>
                              <p:cond delay="1260"/>
                            </p:stCondLst>
                            <p:childTnLst>
                              <p:par>
                                <p:cTn id="13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2" dur="2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3" dur="2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4" fill="hold">
                            <p:stCondLst>
                              <p:cond delay="1280"/>
                            </p:stCondLst>
                            <p:childTnLst>
                              <p:par>
                                <p:cTn id="13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7" dur="2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8" dur="2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9" fill="hold">
                            <p:stCondLst>
                              <p:cond delay="1300"/>
                            </p:stCondLst>
                            <p:childTnLst>
                              <p:par>
                                <p:cTn id="13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2" dur="2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3" dur="2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4" fill="hold">
                            <p:stCondLst>
                              <p:cond delay="1320"/>
                            </p:stCondLst>
                            <p:childTnLst>
                              <p:par>
                                <p:cTn id="13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7" dur="2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8" dur="2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9" fill="hold">
                            <p:stCondLst>
                              <p:cond delay="1340"/>
                            </p:stCondLst>
                            <p:childTnLst>
                              <p:par>
                                <p:cTn id="13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2" dur="2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3" dur="2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4" fill="hold">
                            <p:stCondLst>
                              <p:cond delay="1360"/>
                            </p:stCondLst>
                            <p:childTnLst>
                              <p:par>
                                <p:cTn id="13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7" dur="2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8" dur="2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9" fill="hold">
                            <p:stCondLst>
                              <p:cond delay="1380"/>
                            </p:stCondLst>
                            <p:childTnLst>
                              <p:par>
                                <p:cTn id="13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2" dur="2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3" dur="2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4" fill="hold">
                            <p:stCondLst>
                              <p:cond delay="1400"/>
                            </p:stCondLst>
                            <p:childTnLst>
                              <p:par>
                                <p:cTn id="13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7" dur="2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8" dur="2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9" fill="hold">
                            <p:stCondLst>
                              <p:cond delay="1420"/>
                            </p:stCondLst>
                            <p:childTnLst>
                              <p:par>
                                <p:cTn id="13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2" dur="2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3" dur="2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4" fill="hold">
                            <p:stCondLst>
                              <p:cond delay="1440"/>
                            </p:stCondLst>
                            <p:childTnLst>
                              <p:par>
                                <p:cTn id="13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7" dur="2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8" dur="2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9" fill="hold">
                            <p:stCondLst>
                              <p:cond delay="1460"/>
                            </p:stCondLst>
                            <p:childTnLst>
                              <p:par>
                                <p:cTn id="13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2" dur="2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3" dur="2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4" fill="hold">
                            <p:stCondLst>
                              <p:cond delay="1480"/>
                            </p:stCondLst>
                            <p:childTnLst>
                              <p:par>
                                <p:cTn id="13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7" dur="2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8" dur="2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9" fill="hold">
                            <p:stCondLst>
                              <p:cond delay="1500"/>
                            </p:stCondLst>
                            <p:childTnLst>
                              <p:par>
                                <p:cTn id="13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2" dur="2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3" dur="2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4" fill="hold">
                            <p:stCondLst>
                              <p:cond delay="1520"/>
                            </p:stCondLst>
                            <p:childTnLst>
                              <p:par>
                                <p:cTn id="13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7" dur="2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8" dur="2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9" fill="hold">
                            <p:stCondLst>
                              <p:cond delay="1540"/>
                            </p:stCondLst>
                            <p:childTnLst>
                              <p:par>
                                <p:cTn id="13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2" dur="2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3" dur="2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4" fill="hold">
                            <p:stCondLst>
                              <p:cond delay="1560"/>
                            </p:stCondLst>
                            <p:childTnLst>
                              <p:par>
                                <p:cTn id="13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7" dur="2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8" dur="2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9" fill="hold">
                            <p:stCondLst>
                              <p:cond delay="1580"/>
                            </p:stCondLst>
                            <p:childTnLst>
                              <p:par>
                                <p:cTn id="13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2" dur="2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3" dur="2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4" fill="hold">
                            <p:stCondLst>
                              <p:cond delay="1600"/>
                            </p:stCondLst>
                            <p:childTnLst>
                              <p:par>
                                <p:cTn id="13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7" dur="2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8" dur="2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9" fill="hold">
                            <p:stCondLst>
                              <p:cond delay="1620"/>
                            </p:stCondLst>
                            <p:childTnLst>
                              <p:par>
                                <p:cTn id="140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2" dur="2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3" dur="2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4" fill="hold">
                            <p:stCondLst>
                              <p:cond delay="1640"/>
                            </p:stCondLst>
                            <p:childTnLst>
                              <p:par>
                                <p:cTn id="14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7" dur="2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8" dur="2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9" fill="hold">
                            <p:stCondLst>
                              <p:cond delay="1660"/>
                            </p:stCondLst>
                            <p:childTnLst>
                              <p:par>
                                <p:cTn id="14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2" dur="2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3" dur="2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4" fill="hold">
                            <p:stCondLst>
                              <p:cond delay="1680"/>
                            </p:stCondLst>
                            <p:childTnLst>
                              <p:par>
                                <p:cTn id="14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7" dur="2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8" dur="2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9" fill="hold">
                            <p:stCondLst>
                              <p:cond delay="1700"/>
                            </p:stCondLst>
                            <p:childTnLst>
                              <p:par>
                                <p:cTn id="14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2" dur="2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3" dur="2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4" fill="hold">
                            <p:stCondLst>
                              <p:cond delay="1720"/>
                            </p:stCondLst>
                            <p:childTnLst>
                              <p:par>
                                <p:cTn id="14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7" dur="2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8" dur="2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9" fill="hold">
                            <p:stCondLst>
                              <p:cond delay="1740"/>
                            </p:stCondLst>
                            <p:childTnLst>
                              <p:par>
                                <p:cTn id="14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2" dur="2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3" dur="2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4" fill="hold">
                            <p:stCondLst>
                              <p:cond delay="1760"/>
                            </p:stCondLst>
                            <p:childTnLst>
                              <p:par>
                                <p:cTn id="14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7" dur="2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8" dur="2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9" fill="hold">
                            <p:stCondLst>
                              <p:cond delay="1780"/>
                            </p:stCondLst>
                            <p:childTnLst>
                              <p:par>
                                <p:cTn id="14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2" dur="2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3" dur="2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4" fill="hold">
                            <p:stCondLst>
                              <p:cond delay="1800"/>
                            </p:stCondLst>
                            <p:childTnLst>
                              <p:par>
                                <p:cTn id="14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7" dur="2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8" dur="2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9" fill="hold">
                            <p:stCondLst>
                              <p:cond delay="1820"/>
                            </p:stCondLst>
                            <p:childTnLst>
                              <p:par>
                                <p:cTn id="14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2" dur="2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3" dur="2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4" fill="hold">
                            <p:stCondLst>
                              <p:cond delay="1840"/>
                            </p:stCondLst>
                            <p:childTnLst>
                              <p:par>
                                <p:cTn id="14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7" dur="2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8" dur="2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9" fill="hold">
                            <p:stCondLst>
                              <p:cond delay="1860"/>
                            </p:stCondLst>
                            <p:childTnLst>
                              <p:par>
                                <p:cTn id="14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2" dur="2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3" dur="2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4" fill="hold">
                            <p:stCondLst>
                              <p:cond delay="1880"/>
                            </p:stCondLst>
                            <p:childTnLst>
                              <p:par>
                                <p:cTn id="14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7" dur="2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8" dur="2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9" fill="hold">
                            <p:stCondLst>
                              <p:cond delay="1900"/>
                            </p:stCondLst>
                            <p:childTnLst>
                              <p:par>
                                <p:cTn id="14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2" dur="2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3" dur="2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4" fill="hold">
                            <p:stCondLst>
                              <p:cond delay="1920"/>
                            </p:stCondLst>
                            <p:childTnLst>
                              <p:par>
                                <p:cTn id="14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7" dur="2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8" dur="2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9" fill="hold">
                            <p:stCondLst>
                              <p:cond delay="1940"/>
                            </p:stCondLst>
                            <p:childTnLst>
                              <p:par>
                                <p:cTn id="14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2" dur="2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3" dur="2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4" fill="hold">
                            <p:stCondLst>
                              <p:cond delay="1960"/>
                            </p:stCondLst>
                            <p:childTnLst>
                              <p:par>
                                <p:cTn id="14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7" dur="2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8" dur="2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9" fill="hold">
                            <p:stCondLst>
                              <p:cond delay="1980"/>
                            </p:stCondLst>
                            <p:childTnLst>
                              <p:par>
                                <p:cTn id="14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2" dur="2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3" dur="2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7" dur="2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8" dur="2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9" fill="hold">
                            <p:stCondLst>
                              <p:cond delay="2020"/>
                            </p:stCondLst>
                            <p:childTnLst>
                              <p:par>
                                <p:cTn id="150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2" dur="2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3" dur="2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4" fill="hold">
                            <p:stCondLst>
                              <p:cond delay="2040"/>
                            </p:stCondLst>
                            <p:childTnLst>
                              <p:par>
                                <p:cTn id="15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7" dur="2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8" dur="2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9" fill="hold">
                            <p:stCondLst>
                              <p:cond delay="2060"/>
                            </p:stCondLst>
                            <p:childTnLst>
                              <p:par>
                                <p:cTn id="15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2" dur="2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3" dur="2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4" fill="hold">
                            <p:stCondLst>
                              <p:cond delay="2080"/>
                            </p:stCondLst>
                            <p:childTnLst>
                              <p:par>
                                <p:cTn id="15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7" dur="2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8" dur="2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9" fill="hold">
                            <p:stCondLst>
                              <p:cond delay="2100"/>
                            </p:stCondLst>
                            <p:childTnLst>
                              <p:par>
                                <p:cTn id="15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2" dur="2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3" dur="2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4" fill="hold">
                            <p:stCondLst>
                              <p:cond delay="2120"/>
                            </p:stCondLst>
                            <p:childTnLst>
                              <p:par>
                                <p:cTn id="15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7" dur="2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8" dur="2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9" fill="hold">
                            <p:stCondLst>
                              <p:cond delay="2140"/>
                            </p:stCondLst>
                            <p:childTnLst>
                              <p:par>
                                <p:cTn id="15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2" dur="2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3" dur="2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4" fill="hold">
                            <p:stCondLst>
                              <p:cond delay="2160"/>
                            </p:stCondLst>
                            <p:childTnLst>
                              <p:par>
                                <p:cTn id="15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7" dur="2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8" dur="2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9" fill="hold">
                            <p:stCondLst>
                              <p:cond delay="2180"/>
                            </p:stCondLst>
                            <p:childTnLst>
                              <p:par>
                                <p:cTn id="15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2" dur="2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3" dur="2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4" fill="hold">
                      <p:stCondLst>
                        <p:cond delay="indefinite"/>
                      </p:stCondLst>
                      <p:childTnLst>
                        <p:par>
                          <p:cTn id="1545" fill="hold">
                            <p:stCondLst>
                              <p:cond delay="0"/>
                            </p:stCondLst>
                            <p:childTnLst>
                              <p:par>
                                <p:cTn id="154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7" dur="1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8" dur="1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0" fill="hold">
                            <p:stCondLst>
                              <p:cond delay="10"/>
                            </p:stCondLst>
                            <p:childTnLst>
                              <p:par>
                                <p:cTn id="155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52" dur="1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3" dur="1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5" fill="hold">
                            <p:stCondLst>
                              <p:cond delay="20"/>
                            </p:stCondLst>
                            <p:childTnLst>
                              <p:par>
                                <p:cTn id="155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57" dur="1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8" dur="1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0" fill="hold">
                            <p:stCondLst>
                              <p:cond delay="30"/>
                            </p:stCondLst>
                            <p:childTnLst>
                              <p:par>
                                <p:cTn id="156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2" dur="1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3" dur="1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5" fill="hold">
                            <p:stCondLst>
                              <p:cond delay="40"/>
                            </p:stCondLst>
                            <p:childTnLst>
                              <p:par>
                                <p:cTn id="156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7" dur="1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8" dur="1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0" fill="hold">
                            <p:stCondLst>
                              <p:cond delay="50"/>
                            </p:stCondLst>
                            <p:childTnLst>
                              <p:par>
                                <p:cTn id="157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2" dur="1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3" dur="1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5" fill="hold">
                            <p:stCondLst>
                              <p:cond delay="60"/>
                            </p:stCondLst>
                            <p:childTnLst>
                              <p:par>
                                <p:cTn id="157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7" dur="1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8" dur="1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0" fill="hold">
                            <p:stCondLst>
                              <p:cond delay="70"/>
                            </p:stCondLst>
                            <p:childTnLst>
                              <p:par>
                                <p:cTn id="158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2" dur="1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3" dur="1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5" fill="hold">
                            <p:stCondLst>
                              <p:cond delay="80"/>
                            </p:stCondLst>
                            <p:childTnLst>
                              <p:par>
                                <p:cTn id="158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7" dur="1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8" dur="1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0" fill="hold">
                            <p:stCondLst>
                              <p:cond delay="90"/>
                            </p:stCondLst>
                            <p:childTnLst>
                              <p:par>
                                <p:cTn id="159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2" dur="1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3" dur="1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5" fill="hold">
                            <p:stCondLst>
                              <p:cond delay="100"/>
                            </p:stCondLst>
                            <p:childTnLst>
                              <p:par>
                                <p:cTn id="159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7" dur="1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8" dur="1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0" fill="hold">
                            <p:stCondLst>
                              <p:cond delay="110"/>
                            </p:stCondLst>
                            <p:childTnLst>
                              <p:par>
                                <p:cTn id="160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2" dur="1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3" dur="1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5" fill="hold">
                            <p:stCondLst>
                              <p:cond delay="120"/>
                            </p:stCondLst>
                            <p:childTnLst>
                              <p:par>
                                <p:cTn id="160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7" dur="1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8" dur="1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0" fill="hold">
                            <p:stCondLst>
                              <p:cond delay="130"/>
                            </p:stCondLst>
                            <p:childTnLst>
                              <p:par>
                                <p:cTn id="161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2" dur="1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3" dur="1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5" fill="hold">
                            <p:stCondLst>
                              <p:cond delay="140"/>
                            </p:stCondLst>
                            <p:childTnLst>
                              <p:par>
                                <p:cTn id="161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7" dur="1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8" dur="1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0" fill="hold">
                            <p:stCondLst>
                              <p:cond delay="150"/>
                            </p:stCondLst>
                            <p:childTnLst>
                              <p:par>
                                <p:cTn id="162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2" dur="1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3" dur="1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5" fill="hold">
                            <p:stCondLst>
                              <p:cond delay="160"/>
                            </p:stCondLst>
                            <p:childTnLst>
                              <p:par>
                                <p:cTn id="162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7" dur="1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8" dur="1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0" fill="hold">
                            <p:stCondLst>
                              <p:cond delay="170"/>
                            </p:stCondLst>
                            <p:childTnLst>
                              <p:par>
                                <p:cTn id="163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2" dur="1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3" dur="1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5" fill="hold">
                            <p:stCondLst>
                              <p:cond delay="180"/>
                            </p:stCondLst>
                            <p:childTnLst>
                              <p:par>
                                <p:cTn id="163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7" dur="1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8" dur="1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0" fill="hold">
                            <p:stCondLst>
                              <p:cond delay="190"/>
                            </p:stCondLst>
                            <p:childTnLst>
                              <p:par>
                                <p:cTn id="164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42" dur="1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3" dur="1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5" fill="hold">
                            <p:stCondLst>
                              <p:cond delay="200"/>
                            </p:stCondLst>
                            <p:childTnLst>
                              <p:par>
                                <p:cTn id="164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47" dur="1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8" dur="1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0" fill="hold">
                            <p:stCondLst>
                              <p:cond delay="210"/>
                            </p:stCondLst>
                            <p:childTnLst>
                              <p:par>
                                <p:cTn id="165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2" dur="1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3" dur="1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5" fill="hold">
                            <p:stCondLst>
                              <p:cond delay="220"/>
                            </p:stCondLst>
                            <p:childTnLst>
                              <p:par>
                                <p:cTn id="165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7" dur="1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8" dur="1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0" fill="hold">
                            <p:stCondLst>
                              <p:cond delay="230"/>
                            </p:stCondLst>
                            <p:childTnLst>
                              <p:par>
                                <p:cTn id="166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62" dur="1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3" dur="1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5" fill="hold">
                            <p:stCondLst>
                              <p:cond delay="240"/>
                            </p:stCondLst>
                            <p:childTnLst>
                              <p:par>
                                <p:cTn id="166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67" dur="1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8" dur="1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0" fill="hold">
                            <p:stCondLst>
                              <p:cond delay="250"/>
                            </p:stCondLst>
                            <p:childTnLst>
                              <p:par>
                                <p:cTn id="167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2" dur="1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3" dur="1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5" fill="hold">
                            <p:stCondLst>
                              <p:cond delay="260"/>
                            </p:stCondLst>
                            <p:childTnLst>
                              <p:par>
                                <p:cTn id="167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7" dur="1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8" dur="1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0" fill="hold">
                            <p:stCondLst>
                              <p:cond delay="270"/>
                            </p:stCondLst>
                            <p:childTnLst>
                              <p:par>
                                <p:cTn id="168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82" dur="1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3" dur="1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5" fill="hold">
                            <p:stCondLst>
                              <p:cond delay="280"/>
                            </p:stCondLst>
                            <p:childTnLst>
                              <p:par>
                                <p:cTn id="168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87" dur="1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8" dur="1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0" fill="hold">
                            <p:stCondLst>
                              <p:cond delay="290"/>
                            </p:stCondLst>
                            <p:childTnLst>
                              <p:par>
                                <p:cTn id="169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92" dur="1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3" dur="1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5" fill="hold">
                            <p:stCondLst>
                              <p:cond delay="300"/>
                            </p:stCondLst>
                            <p:childTnLst>
                              <p:par>
                                <p:cTn id="169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97" dur="1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8" dur="1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0" fill="hold">
                            <p:stCondLst>
                              <p:cond delay="310"/>
                            </p:stCondLst>
                            <p:childTnLst>
                              <p:par>
                                <p:cTn id="170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2" dur="1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3" dur="1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5" fill="hold">
                            <p:stCondLst>
                              <p:cond delay="320"/>
                            </p:stCondLst>
                            <p:childTnLst>
                              <p:par>
                                <p:cTn id="170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7" dur="1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8" dur="1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0" fill="hold">
                            <p:stCondLst>
                              <p:cond delay="330"/>
                            </p:stCondLst>
                            <p:childTnLst>
                              <p:par>
                                <p:cTn id="171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2" dur="1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3" dur="1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5" fill="hold">
                            <p:stCondLst>
                              <p:cond delay="340"/>
                            </p:stCondLst>
                            <p:childTnLst>
                              <p:par>
                                <p:cTn id="171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7" dur="1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8" dur="1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0" fill="hold">
                            <p:stCondLst>
                              <p:cond delay="350"/>
                            </p:stCondLst>
                            <p:childTnLst>
                              <p:par>
                                <p:cTn id="172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22" dur="1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3" dur="1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5" fill="hold">
                            <p:stCondLst>
                              <p:cond delay="360"/>
                            </p:stCondLst>
                            <p:childTnLst>
                              <p:par>
                                <p:cTn id="172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27" dur="1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8" dur="1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0" fill="hold">
                            <p:stCondLst>
                              <p:cond delay="370"/>
                            </p:stCondLst>
                            <p:childTnLst>
                              <p:par>
                                <p:cTn id="173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32" dur="1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3" dur="1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5" fill="hold">
                            <p:stCondLst>
                              <p:cond delay="380"/>
                            </p:stCondLst>
                            <p:childTnLst>
                              <p:par>
                                <p:cTn id="173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37" dur="1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8" dur="1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0" fill="hold">
                            <p:stCondLst>
                              <p:cond delay="390"/>
                            </p:stCondLst>
                            <p:childTnLst>
                              <p:par>
                                <p:cTn id="174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2" dur="1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3" dur="1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5" fill="hold">
                            <p:stCondLst>
                              <p:cond delay="400"/>
                            </p:stCondLst>
                            <p:childTnLst>
                              <p:par>
                                <p:cTn id="174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7" dur="1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8" dur="1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0" fill="hold">
                            <p:stCondLst>
                              <p:cond delay="410"/>
                            </p:stCondLst>
                            <p:childTnLst>
                              <p:par>
                                <p:cTn id="175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52" dur="1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3" dur="1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5" fill="hold">
                            <p:stCondLst>
                              <p:cond delay="420"/>
                            </p:stCondLst>
                            <p:childTnLst>
                              <p:par>
                                <p:cTn id="175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57" dur="1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8" dur="1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0" fill="hold">
                            <p:stCondLst>
                              <p:cond delay="430"/>
                            </p:stCondLst>
                            <p:childTnLst>
                              <p:par>
                                <p:cTn id="176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62" dur="1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3" dur="1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5" fill="hold">
                            <p:stCondLst>
                              <p:cond delay="440"/>
                            </p:stCondLst>
                            <p:childTnLst>
                              <p:par>
                                <p:cTn id="176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67" dur="1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8" dur="1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0" fill="hold">
                            <p:stCondLst>
                              <p:cond delay="450"/>
                            </p:stCondLst>
                            <p:childTnLst>
                              <p:par>
                                <p:cTn id="177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72" dur="1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3" dur="1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5" fill="hold">
                            <p:stCondLst>
                              <p:cond delay="460"/>
                            </p:stCondLst>
                            <p:childTnLst>
                              <p:par>
                                <p:cTn id="177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77" dur="1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8" dur="1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0" fill="hold">
                            <p:stCondLst>
                              <p:cond delay="470"/>
                            </p:stCondLst>
                            <p:childTnLst>
                              <p:par>
                                <p:cTn id="178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2" dur="1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3" dur="1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5" fill="hold">
                            <p:stCondLst>
                              <p:cond delay="480"/>
                            </p:stCondLst>
                            <p:childTnLst>
                              <p:par>
                                <p:cTn id="178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7" dur="1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8" dur="1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0" fill="hold">
                            <p:stCondLst>
                              <p:cond delay="490"/>
                            </p:stCondLst>
                            <p:childTnLst>
                              <p:par>
                                <p:cTn id="179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2" dur="1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3" dur="1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5" fill="hold">
                            <p:stCondLst>
                              <p:cond delay="500"/>
                            </p:stCondLst>
                            <p:childTnLst>
                              <p:par>
                                <p:cTn id="179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7" dur="1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8" dur="1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0" fill="hold">
                            <p:stCondLst>
                              <p:cond delay="510"/>
                            </p:stCondLst>
                            <p:childTnLst>
                              <p:par>
                                <p:cTn id="180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02" dur="1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3" dur="1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5" fill="hold">
                            <p:stCondLst>
                              <p:cond delay="520"/>
                            </p:stCondLst>
                            <p:childTnLst>
                              <p:par>
                                <p:cTn id="180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07" dur="1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8" dur="1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0" fill="hold">
                            <p:stCondLst>
                              <p:cond delay="530"/>
                            </p:stCondLst>
                            <p:childTnLst>
                              <p:par>
                                <p:cTn id="181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2" dur="1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3" dur="1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5" fill="hold">
                            <p:stCondLst>
                              <p:cond delay="540"/>
                            </p:stCondLst>
                            <p:childTnLst>
                              <p:par>
                                <p:cTn id="181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7" dur="1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8" dur="1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0" fill="hold">
                            <p:stCondLst>
                              <p:cond delay="550"/>
                            </p:stCondLst>
                            <p:childTnLst>
                              <p:par>
                                <p:cTn id="182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2" dur="1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3" dur="1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5" fill="hold">
                            <p:stCondLst>
                              <p:cond delay="560"/>
                            </p:stCondLst>
                            <p:childTnLst>
                              <p:par>
                                <p:cTn id="182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7" dur="1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8" dur="1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0" fill="hold">
                            <p:stCondLst>
                              <p:cond delay="570"/>
                            </p:stCondLst>
                            <p:childTnLst>
                              <p:par>
                                <p:cTn id="183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32" dur="1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3" dur="1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5" fill="hold">
                            <p:stCondLst>
                              <p:cond delay="580"/>
                            </p:stCondLst>
                            <p:childTnLst>
                              <p:par>
                                <p:cTn id="183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37" dur="1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8" dur="1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0" fill="hold">
                            <p:stCondLst>
                              <p:cond delay="590"/>
                            </p:stCondLst>
                            <p:childTnLst>
                              <p:par>
                                <p:cTn id="184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42" dur="10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3" dur="10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5" fill="hold">
                            <p:stCondLst>
                              <p:cond delay="600"/>
                            </p:stCondLst>
                            <p:childTnLst>
                              <p:par>
                                <p:cTn id="184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47" dur="10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8" dur="10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0" fill="hold">
                            <p:stCondLst>
                              <p:cond delay="610"/>
                            </p:stCondLst>
                            <p:childTnLst>
                              <p:par>
                                <p:cTn id="185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2" dur="1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3" dur="1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5" fill="hold">
                            <p:stCondLst>
                              <p:cond delay="620"/>
                            </p:stCondLst>
                            <p:childTnLst>
                              <p:par>
                                <p:cTn id="185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7" dur="1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8" dur="1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0" fill="hold">
                            <p:stCondLst>
                              <p:cond delay="630"/>
                            </p:stCondLst>
                            <p:childTnLst>
                              <p:par>
                                <p:cTn id="186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62" dur="1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3" dur="1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5" fill="hold">
                            <p:stCondLst>
                              <p:cond delay="640"/>
                            </p:stCondLst>
                            <p:childTnLst>
                              <p:par>
                                <p:cTn id="186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67" dur="1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8" dur="1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0" fill="hold">
                            <p:stCondLst>
                              <p:cond delay="650"/>
                            </p:stCondLst>
                            <p:childTnLst>
                              <p:par>
                                <p:cTn id="187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72" dur="1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3" dur="1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5" fill="hold">
                            <p:stCondLst>
                              <p:cond delay="660"/>
                            </p:stCondLst>
                            <p:childTnLst>
                              <p:par>
                                <p:cTn id="187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77" dur="1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8" dur="1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0" fill="hold">
                            <p:stCondLst>
                              <p:cond delay="670"/>
                            </p:stCondLst>
                            <p:childTnLst>
                              <p:par>
                                <p:cTn id="188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2" dur="1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3" dur="1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5" fill="hold">
                            <p:stCondLst>
                              <p:cond delay="680"/>
                            </p:stCondLst>
                            <p:childTnLst>
                              <p:par>
                                <p:cTn id="188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7" dur="10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8" dur="10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0" fill="hold">
                            <p:stCondLst>
                              <p:cond delay="690"/>
                            </p:stCondLst>
                            <p:childTnLst>
                              <p:par>
                                <p:cTn id="189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92" dur="10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3" dur="10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5" fill="hold">
                            <p:stCondLst>
                              <p:cond delay="700"/>
                            </p:stCondLst>
                            <p:childTnLst>
                              <p:par>
                                <p:cTn id="189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97" dur="1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8" dur="1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0" fill="hold">
                            <p:stCondLst>
                              <p:cond delay="710"/>
                            </p:stCondLst>
                            <p:childTnLst>
                              <p:par>
                                <p:cTn id="190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02" dur="1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3" dur="1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5" fill="hold">
                            <p:stCondLst>
                              <p:cond delay="720"/>
                            </p:stCondLst>
                            <p:childTnLst>
                              <p:par>
                                <p:cTn id="190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07" dur="1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8" dur="1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0" fill="hold">
                            <p:stCondLst>
                              <p:cond delay="750"/>
                            </p:stCondLst>
                            <p:childTnLst>
                              <p:par>
                                <p:cTn id="191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2" dur="1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3" dur="1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5" fill="hold">
                            <p:stCondLst>
                              <p:cond delay="760"/>
                            </p:stCondLst>
                            <p:childTnLst>
                              <p:par>
                                <p:cTn id="191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7" dur="1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8" dur="1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0" fill="hold">
                            <p:stCondLst>
                              <p:cond delay="770"/>
                            </p:stCondLst>
                            <p:childTnLst>
                              <p:par>
                                <p:cTn id="192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22" dur="1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3" dur="1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5" fill="hold">
                            <p:stCondLst>
                              <p:cond delay="780"/>
                            </p:stCondLst>
                            <p:childTnLst>
                              <p:par>
                                <p:cTn id="192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27" dur="1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8" dur="1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0" fill="hold">
                            <p:stCondLst>
                              <p:cond delay="790"/>
                            </p:stCondLst>
                            <p:childTnLst>
                              <p:par>
                                <p:cTn id="193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32" dur="1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3" dur="1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5" fill="hold">
                            <p:stCondLst>
                              <p:cond delay="800"/>
                            </p:stCondLst>
                            <p:childTnLst>
                              <p:par>
                                <p:cTn id="193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37" dur="1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8" dur="1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0" fill="hold">
                            <p:stCondLst>
                              <p:cond delay="810"/>
                            </p:stCondLst>
                            <p:childTnLst>
                              <p:par>
                                <p:cTn id="194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2" dur="1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3" dur="1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5" fill="hold">
                            <p:stCondLst>
                              <p:cond delay="820"/>
                            </p:stCondLst>
                            <p:childTnLst>
                              <p:par>
                                <p:cTn id="194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7" dur="1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8" dur="1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0" fill="hold">
                            <p:stCondLst>
                              <p:cond delay="830"/>
                            </p:stCondLst>
                            <p:childTnLst>
                              <p:par>
                                <p:cTn id="195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2" dur="1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3" dur="1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5" fill="hold">
                            <p:stCondLst>
                              <p:cond delay="840"/>
                            </p:stCondLst>
                            <p:childTnLst>
                              <p:par>
                                <p:cTn id="195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7" dur="1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8" dur="1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0" fill="hold">
                            <p:stCondLst>
                              <p:cond delay="850"/>
                            </p:stCondLst>
                            <p:childTnLst>
                              <p:par>
                                <p:cTn id="196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62" dur="1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3" dur="1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5" fill="hold">
                            <p:stCondLst>
                              <p:cond delay="860"/>
                            </p:stCondLst>
                            <p:childTnLst>
                              <p:par>
                                <p:cTn id="19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8" dur="2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9" dur="2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0" fill="hold">
                            <p:stCondLst>
                              <p:cond delay="880"/>
                            </p:stCondLst>
                            <p:childTnLst>
                              <p:par>
                                <p:cTn id="19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3" dur="2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4" dur="2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5" fill="hold">
                            <p:stCondLst>
                              <p:cond delay="900"/>
                            </p:stCondLst>
                            <p:childTnLst>
                              <p:par>
                                <p:cTn id="19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8" dur="2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9" dur="2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0" fill="hold">
                            <p:stCondLst>
                              <p:cond delay="920"/>
                            </p:stCondLst>
                            <p:childTnLst>
                              <p:par>
                                <p:cTn id="19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3" dur="2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4" dur="2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5" fill="hold">
                            <p:stCondLst>
                              <p:cond delay="940"/>
                            </p:stCondLst>
                            <p:childTnLst>
                              <p:par>
                                <p:cTn id="19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8" dur="2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9" dur="2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0" fill="hold">
                            <p:stCondLst>
                              <p:cond delay="960"/>
                            </p:stCondLst>
                            <p:childTnLst>
                              <p:par>
                                <p:cTn id="19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3" dur="2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4" dur="2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5" fill="hold">
                            <p:stCondLst>
                              <p:cond delay="980"/>
                            </p:stCondLst>
                            <p:childTnLst>
                              <p:par>
                                <p:cTn id="19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8" dur="2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9" dur="2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0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3" dur="2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4" dur="2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5" fill="hold">
                            <p:stCondLst>
                              <p:cond delay="1020"/>
                            </p:stCondLst>
                            <p:childTnLst>
                              <p:par>
                                <p:cTn id="20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8" dur="2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9" dur="2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0" fill="hold">
                            <p:stCondLst>
                              <p:cond delay="1040"/>
                            </p:stCondLst>
                            <p:childTnLst>
                              <p:par>
                                <p:cTn id="20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3" dur="2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4" dur="2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5" fill="hold">
                            <p:stCondLst>
                              <p:cond delay="1060"/>
                            </p:stCondLst>
                            <p:childTnLst>
                              <p:par>
                                <p:cTn id="20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8" dur="2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9" dur="2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0" fill="hold">
                            <p:stCondLst>
                              <p:cond delay="1080"/>
                            </p:stCondLst>
                            <p:childTnLst>
                              <p:par>
                                <p:cTn id="20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3" dur="2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4" dur="2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5" fill="hold">
                            <p:stCondLst>
                              <p:cond delay="1100"/>
                            </p:stCondLst>
                            <p:childTnLst>
                              <p:par>
                                <p:cTn id="20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8" dur="2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9" dur="2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0" fill="hold">
                            <p:stCondLst>
                              <p:cond delay="1120"/>
                            </p:stCondLst>
                            <p:childTnLst>
                              <p:par>
                                <p:cTn id="20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3" dur="2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4" dur="2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5" fill="hold">
                            <p:stCondLst>
                              <p:cond delay="1140"/>
                            </p:stCondLst>
                            <p:childTnLst>
                              <p:par>
                                <p:cTn id="20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8" dur="2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9" dur="2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0" fill="hold">
                            <p:stCondLst>
                              <p:cond delay="1160"/>
                            </p:stCondLst>
                            <p:childTnLst>
                              <p:par>
                                <p:cTn id="20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3" dur="2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4" dur="2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5" fill="hold">
                            <p:stCondLst>
                              <p:cond delay="1180"/>
                            </p:stCondLst>
                            <p:childTnLst>
                              <p:par>
                                <p:cTn id="20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8" dur="2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9" dur="2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0" fill="hold">
                            <p:stCondLst>
                              <p:cond delay="1200"/>
                            </p:stCondLst>
                            <p:childTnLst>
                              <p:par>
                                <p:cTn id="20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3" dur="2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4" dur="2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5" fill="hold">
                            <p:stCondLst>
                              <p:cond delay="1220"/>
                            </p:stCondLst>
                            <p:childTnLst>
                              <p:par>
                                <p:cTn id="20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8" dur="2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9" dur="2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0" fill="hold">
                            <p:stCondLst>
                              <p:cond delay="1240"/>
                            </p:stCondLst>
                            <p:childTnLst>
                              <p:par>
                                <p:cTn id="20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3" dur="2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4" dur="2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5" fill="hold">
                            <p:stCondLst>
                              <p:cond delay="1260"/>
                            </p:stCondLst>
                            <p:childTnLst>
                              <p:par>
                                <p:cTn id="20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8" dur="2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9" dur="2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0" fill="hold">
                            <p:stCondLst>
                              <p:cond delay="1280"/>
                            </p:stCondLst>
                            <p:childTnLst>
                              <p:par>
                                <p:cTn id="20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3" dur="2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4" dur="2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5" fill="hold">
                            <p:stCondLst>
                              <p:cond delay="1300"/>
                            </p:stCondLst>
                            <p:childTnLst>
                              <p:par>
                                <p:cTn id="20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8" dur="2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9" dur="2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0" fill="hold">
                            <p:stCondLst>
                              <p:cond delay="1320"/>
                            </p:stCondLst>
                            <p:childTnLst>
                              <p:par>
                                <p:cTn id="20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83" dur="2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4" dur="2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5" fill="hold">
                            <p:stCondLst>
                              <p:cond delay="1340"/>
                            </p:stCondLst>
                            <p:childTnLst>
                              <p:par>
                                <p:cTn id="20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88" dur="2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9" dur="2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0" fill="hold">
                            <p:stCondLst>
                              <p:cond delay="1360"/>
                            </p:stCondLst>
                            <p:childTnLst>
                              <p:par>
                                <p:cTn id="20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3" dur="2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4" dur="2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5" fill="hold">
                            <p:stCondLst>
                              <p:cond delay="1380"/>
                            </p:stCondLst>
                            <p:childTnLst>
                              <p:par>
                                <p:cTn id="20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8" dur="2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9" dur="2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0" fill="hold">
                            <p:stCondLst>
                              <p:cond delay="1400"/>
                            </p:stCondLst>
                            <p:childTnLst>
                              <p:par>
                                <p:cTn id="21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03" dur="2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4" dur="2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5" fill="hold">
                            <p:stCondLst>
                              <p:cond delay="1420"/>
                            </p:stCondLst>
                            <p:childTnLst>
                              <p:par>
                                <p:cTn id="21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08" dur="2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9" dur="2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0" fill="hold">
                            <p:stCondLst>
                              <p:cond delay="1440"/>
                            </p:stCondLst>
                            <p:childTnLst>
                              <p:par>
                                <p:cTn id="21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3" dur="2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4" dur="2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5" fill="hold">
                            <p:stCondLst>
                              <p:cond delay="1460"/>
                            </p:stCondLst>
                            <p:childTnLst>
                              <p:par>
                                <p:cTn id="21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8" dur="2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9" dur="2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0" fill="hold">
                            <p:stCondLst>
                              <p:cond delay="1480"/>
                            </p:stCondLst>
                            <p:childTnLst>
                              <p:par>
                                <p:cTn id="21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23" dur="2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4" dur="2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1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28" dur="2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9" dur="2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0" fill="hold">
                            <p:stCondLst>
                              <p:cond delay="1520"/>
                            </p:stCondLst>
                            <p:childTnLst>
                              <p:par>
                                <p:cTn id="21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3" dur="2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4" dur="2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5" fill="hold">
                            <p:stCondLst>
                              <p:cond delay="1540"/>
                            </p:stCondLst>
                            <p:childTnLst>
                              <p:par>
                                <p:cTn id="21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8" dur="2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9" dur="2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0" fill="hold">
                            <p:stCondLst>
                              <p:cond delay="1560"/>
                            </p:stCondLst>
                            <p:childTnLst>
                              <p:par>
                                <p:cTn id="21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43" dur="2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4" dur="2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5" fill="hold">
                            <p:stCondLst>
                              <p:cond delay="1580"/>
                            </p:stCondLst>
                            <p:childTnLst>
                              <p:par>
                                <p:cTn id="21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48" dur="2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9" dur="2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0" fill="hold">
                            <p:stCondLst>
                              <p:cond delay="1600"/>
                            </p:stCondLst>
                            <p:childTnLst>
                              <p:par>
                                <p:cTn id="21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3" dur="2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4" dur="2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5" fill="hold">
                            <p:stCondLst>
                              <p:cond delay="1620"/>
                            </p:stCondLst>
                            <p:childTnLst>
                              <p:par>
                                <p:cTn id="21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8" dur="2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9" dur="2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0" fill="hold">
                            <p:stCondLst>
                              <p:cond delay="1640"/>
                            </p:stCondLst>
                            <p:childTnLst>
                              <p:par>
                                <p:cTn id="21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63" dur="2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4" dur="2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5" fill="hold">
                            <p:stCondLst>
                              <p:cond delay="1660"/>
                            </p:stCondLst>
                            <p:childTnLst>
                              <p:par>
                                <p:cTn id="21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68" dur="2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9" dur="2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0" fill="hold">
                            <p:stCondLst>
                              <p:cond delay="1680"/>
                            </p:stCondLst>
                            <p:childTnLst>
                              <p:par>
                                <p:cTn id="21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3" dur="2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4" dur="2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5" fill="hold">
                            <p:stCondLst>
                              <p:cond delay="1700"/>
                            </p:stCondLst>
                            <p:childTnLst>
                              <p:par>
                                <p:cTn id="21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8" dur="2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9" dur="2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0" fill="hold">
                            <p:stCondLst>
                              <p:cond delay="1720"/>
                            </p:stCondLst>
                            <p:childTnLst>
                              <p:par>
                                <p:cTn id="21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83" dur="2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4" dur="2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5" fill="hold">
                            <p:stCondLst>
                              <p:cond delay="1740"/>
                            </p:stCondLst>
                            <p:childTnLst>
                              <p:par>
                                <p:cTn id="21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88" dur="2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9" dur="2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0" fill="hold">
                            <p:stCondLst>
                              <p:cond delay="1760"/>
                            </p:stCondLst>
                            <p:childTnLst>
                              <p:par>
                                <p:cTn id="21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3" dur="2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4" dur="2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5" fill="hold">
                            <p:stCondLst>
                              <p:cond delay="1780"/>
                            </p:stCondLst>
                            <p:childTnLst>
                              <p:par>
                                <p:cTn id="21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8" dur="2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9" dur="2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0" fill="hold">
                            <p:stCondLst>
                              <p:cond delay="1800"/>
                            </p:stCondLst>
                            <p:childTnLst>
                              <p:par>
                                <p:cTn id="22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03" dur="2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4" dur="2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5" fill="hold">
                            <p:stCondLst>
                              <p:cond delay="1820"/>
                            </p:stCondLst>
                            <p:childTnLst>
                              <p:par>
                                <p:cTn id="22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08" dur="2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9" dur="2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0" fill="hold">
                            <p:stCondLst>
                              <p:cond delay="1840"/>
                            </p:stCondLst>
                            <p:childTnLst>
                              <p:par>
                                <p:cTn id="22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3" dur="2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4" dur="2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5" fill="hold">
                            <p:stCondLst>
                              <p:cond delay="1860"/>
                            </p:stCondLst>
                            <p:childTnLst>
                              <p:par>
                                <p:cTn id="22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8" dur="2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9" dur="2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0" fill="hold">
                            <p:stCondLst>
                              <p:cond delay="1880"/>
                            </p:stCondLst>
                            <p:childTnLst>
                              <p:par>
                                <p:cTn id="22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23" dur="2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4" dur="2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5" fill="hold">
                            <p:stCondLst>
                              <p:cond delay="1900"/>
                            </p:stCondLst>
                            <p:childTnLst>
                              <p:par>
                                <p:cTn id="22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28" dur="2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9" dur="2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0" fill="hold">
                            <p:stCondLst>
                              <p:cond delay="1920"/>
                            </p:stCondLst>
                            <p:childTnLst>
                              <p:par>
                                <p:cTn id="22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3" dur="2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4" dur="2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5" fill="hold">
                            <p:stCondLst>
                              <p:cond delay="1940"/>
                            </p:stCondLst>
                            <p:childTnLst>
                              <p:par>
                                <p:cTn id="22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8" dur="2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9" dur="2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0" fill="hold">
                            <p:stCondLst>
                              <p:cond delay="1960"/>
                            </p:stCondLst>
                            <p:childTnLst>
                              <p:par>
                                <p:cTn id="22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43" dur="2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4" dur="2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5" fill="hold">
                            <p:stCondLst>
                              <p:cond delay="1980"/>
                            </p:stCondLst>
                            <p:childTnLst>
                              <p:par>
                                <p:cTn id="22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48" dur="2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9" dur="2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0" fill="hold">
                            <p:stCondLst>
                              <p:cond delay="2000"/>
                            </p:stCondLst>
                            <p:childTnLst>
                              <p:par>
                                <p:cTn id="22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53" dur="2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4" dur="2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5" fill="hold">
                            <p:stCondLst>
                              <p:cond delay="2020"/>
                            </p:stCondLst>
                            <p:childTnLst>
                              <p:par>
                                <p:cTn id="22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58" dur="2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9" dur="2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0" fill="hold">
                            <p:stCondLst>
                              <p:cond delay="2040"/>
                            </p:stCondLst>
                            <p:childTnLst>
                              <p:par>
                                <p:cTn id="22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63" dur="2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4" dur="2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5" fill="hold">
                            <p:stCondLst>
                              <p:cond delay="2060"/>
                            </p:stCondLst>
                            <p:childTnLst>
                              <p:par>
                                <p:cTn id="22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68" dur="2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9" dur="2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0" fill="hold">
                            <p:stCondLst>
                              <p:cond delay="2080"/>
                            </p:stCondLst>
                            <p:childTnLst>
                              <p:par>
                                <p:cTn id="22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3" dur="2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4" dur="2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5" fill="hold">
                            <p:stCondLst>
                              <p:cond delay="2100"/>
                            </p:stCondLst>
                            <p:childTnLst>
                              <p:par>
                                <p:cTn id="22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8" dur="2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9" dur="2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0" fill="hold">
                            <p:stCondLst>
                              <p:cond delay="2120"/>
                            </p:stCondLst>
                            <p:childTnLst>
                              <p:par>
                                <p:cTn id="22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3" dur="2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4" dur="2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5" fill="hold">
                            <p:stCondLst>
                              <p:cond delay="2140"/>
                            </p:stCondLst>
                            <p:childTnLst>
                              <p:par>
                                <p:cTn id="22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8" dur="2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9" dur="2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0" fill="hold">
                            <p:stCondLst>
                              <p:cond delay="2160"/>
                            </p:stCondLst>
                            <p:childTnLst>
                              <p:par>
                                <p:cTn id="22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3" dur="2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4" dur="2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5" fill="hold">
                            <p:stCondLst>
                              <p:cond delay="2180"/>
                            </p:stCondLst>
                            <p:childTnLst>
                              <p:par>
                                <p:cTn id="22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8" dur="2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9" dur="2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0" fill="hold">
                            <p:stCondLst>
                              <p:cond delay="2200"/>
                            </p:stCondLst>
                            <p:childTnLst>
                              <p:par>
                                <p:cTn id="23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03" dur="2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4" dur="2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5" fill="hold">
                            <p:stCondLst>
                              <p:cond delay="2220"/>
                            </p:stCondLst>
                            <p:childTnLst>
                              <p:par>
                                <p:cTn id="23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08" dur="2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9" dur="2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0" fill="hold">
                            <p:stCondLst>
                              <p:cond delay="2240"/>
                            </p:stCondLst>
                            <p:childTnLst>
                              <p:par>
                                <p:cTn id="23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3" dur="2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14" dur="2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5" fill="hold">
                            <p:stCondLst>
                              <p:cond delay="2260"/>
                            </p:stCondLst>
                            <p:childTnLst>
                              <p:par>
                                <p:cTn id="23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8" dur="2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19" dur="2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2" grpId="0"/>
      <p:bldP spid="63" grpId="1" build="allAtOnce"/>
      <p:bldP spid="63" grpId="2" build="allAtOnce"/>
      <p:bldP spid="64" grpId="1" build="allAtOnce"/>
      <p:bldP spid="64" grpId="2" build="allAtOnce"/>
      <p:bldP spid="65" grpId="1" build="allAtOnce"/>
      <p:bldP spid="65" grpId="2" build="allAtOnce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79" grpId="1"/>
      <p:bldP spid="80" grpId="0"/>
      <p:bldP spid="80" grpId="1"/>
      <p:bldP spid="81" grpId="0"/>
      <p:bldP spid="81" grpId="1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6" grpId="1"/>
      <p:bldP spid="97" grpId="0"/>
      <p:bldP spid="97" grpId="1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3" grpId="0"/>
      <p:bldP spid="114" grpId="0"/>
      <p:bldP spid="114" grpId="1"/>
      <p:bldP spid="115" grpId="0"/>
      <p:bldP spid="115" grpId="1"/>
      <p:bldP spid="116" grpId="0"/>
      <p:bldP spid="116" grpId="1"/>
      <p:bldP spid="117" grpId="0"/>
      <p:bldP spid="117" grpId="1"/>
      <p:bldP spid="121" grpId="0"/>
      <p:bldP spid="121" grpId="1"/>
      <p:bldP spid="122" grpId="0"/>
      <p:bldP spid="122" grpId="1"/>
      <p:bldP spid="127" grpId="0"/>
      <p:bldP spid="127" grpId="1"/>
      <p:bldP spid="128" grpId="0"/>
      <p:bldP spid="128" grpId="1"/>
      <p:bldP spid="129" grpId="0"/>
      <p:bldP spid="129" grpId="1"/>
      <p:bldP spid="130" grpId="0"/>
      <p:bldP spid="130" grpId="1"/>
      <p:bldP spid="134" grpId="0"/>
      <p:bldP spid="134" grpId="1"/>
      <p:bldP spid="135" grpId="0"/>
      <p:bldP spid="135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4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5" grpId="0"/>
      <p:bldP spid="55" grpId="1"/>
      <p:bldP spid="56" grpId="0"/>
      <p:bldP spid="56" grpId="1"/>
      <p:bldP spid="57" grpId="0"/>
      <p:bldP spid="57" grpId="1"/>
      <p:bldP spid="59" grpId="0"/>
      <p:bldP spid="59" grpId="1"/>
      <p:bldP spid="141" grpId="0"/>
      <p:bldP spid="141" grpId="1"/>
      <p:bldP spid="142" grpId="0"/>
      <p:bldP spid="142" grpId="1"/>
      <p:bldP spid="143" grpId="0"/>
      <p:bldP spid="143" grpId="1"/>
      <p:bldP spid="144" grpId="0"/>
      <p:bldP spid="144" grpId="1"/>
      <p:bldP spid="147" grpId="0"/>
      <p:bldP spid="147" grpId="1"/>
      <p:bldP spid="149" grpId="0"/>
      <p:bldP spid="149" grpId="1"/>
      <p:bldP spid="151" grpId="0"/>
      <p:bldP spid="151" grpId="1"/>
      <p:bldP spid="153" grpId="0"/>
      <p:bldP spid="153" grpId="1"/>
      <p:bldP spid="154" grpId="0"/>
      <p:bldP spid="154" grpId="1"/>
      <p:bldP spid="155" grpId="0"/>
      <p:bldP spid="155" grpId="1"/>
      <p:bldP spid="156" grpId="0"/>
      <p:bldP spid="156" grpId="1"/>
      <p:bldP spid="157" grpId="0"/>
      <p:bldP spid="157" grpId="1"/>
      <p:bldP spid="158" grpId="0"/>
      <p:bldP spid="158" grpId="1"/>
      <p:bldP spid="159" grpId="0"/>
      <p:bldP spid="159" grpId="1"/>
      <p:bldP spid="160" grpId="0"/>
      <p:bldP spid="160" grpId="1"/>
      <p:bldP spid="161" grpId="0"/>
      <p:bldP spid="161" grpId="1"/>
      <p:bldP spid="162" grpId="0"/>
      <p:bldP spid="162" grpId="1"/>
      <p:bldP spid="163" grpId="0"/>
      <p:bldP spid="163" grpId="1"/>
      <p:bldP spid="164" grpId="0"/>
      <p:bldP spid="164" grpId="1"/>
      <p:bldP spid="165" grpId="0"/>
      <p:bldP spid="165" grpId="1"/>
      <p:bldP spid="166" grpId="0"/>
      <p:bldP spid="166" grpId="1"/>
      <p:bldP spid="167" grpId="0"/>
      <p:bldP spid="167" grpId="1"/>
      <p:bldP spid="168" grpId="0"/>
      <p:bldP spid="168" grpId="1"/>
      <p:bldP spid="169" grpId="0"/>
      <p:bldP spid="169" grpId="1"/>
      <p:bldP spid="170" grpId="0"/>
      <p:bldP spid="170" grpId="1"/>
      <p:bldP spid="171" grpId="0"/>
      <p:bldP spid="171" grpId="1"/>
      <p:bldP spid="172" grpId="0"/>
      <p:bldP spid="172" grpId="1"/>
      <p:bldP spid="173" grpId="0"/>
      <p:bldP spid="173" grpId="1"/>
      <p:bldP spid="175" grpId="0"/>
      <p:bldP spid="176" grpId="0"/>
      <p:bldP spid="177" grpId="0"/>
      <p:bldP spid="178" grpId="0"/>
      <p:bldP spid="179" grpId="0"/>
      <p:bldP spid="180" grpId="0"/>
      <p:bldP spid="181" grpId="0"/>
      <p:bldP spid="182" grpId="0"/>
      <p:bldP spid="183" grpId="0"/>
      <p:bldP spid="184" grpId="0"/>
      <p:bldP spid="185" grpId="0"/>
      <p:bldP spid="186" grpId="0"/>
      <p:bldP spid="187" grpId="0"/>
      <p:bldP spid="188" grpId="0"/>
      <p:bldP spid="189" grpId="0"/>
      <p:bldP spid="190" grpId="0"/>
      <p:bldP spid="118" grpId="0"/>
      <p:bldP spid="118" grpId="1"/>
      <p:bldP spid="119" grpId="0"/>
      <p:bldP spid="119" grpId="1"/>
      <p:bldP spid="120" grpId="0"/>
      <p:bldP spid="120" grpId="1"/>
      <p:bldP spid="123" grpId="0"/>
      <p:bldP spid="123" grpId="1"/>
      <p:bldP spid="124" grpId="0"/>
      <p:bldP spid="124" grpId="1"/>
      <p:bldP spid="125" grpId="0"/>
      <p:bldP spid="125" grpId="1"/>
      <p:bldP spid="126" grpId="0"/>
      <p:bldP spid="126" grpId="1"/>
      <p:bldP spid="7" grpId="0"/>
      <p:bldP spid="7" grpId="1"/>
      <p:bldP spid="8" grpId="0"/>
      <p:bldP spid="8" grpId="1"/>
      <p:bldP spid="5" grpId="0"/>
      <p:bldP spid="5" grpId="1"/>
      <p:bldP spid="6" grpId="0"/>
      <p:bldP spid="6" grpId="1"/>
      <p:bldP spid="45" grpId="0"/>
      <p:bldP spid="45" grpId="1"/>
      <p:bldP spid="46" grpId="0"/>
      <p:bldP spid="46" grpId="1"/>
      <p:bldP spid="112" grpId="0"/>
      <p:bldP spid="112" grpId="1"/>
      <p:bldP spid="131" grpId="0"/>
      <p:bldP spid="131" grpId="1"/>
      <p:bldP spid="132" grpId="0"/>
      <p:bldP spid="132" grpId="1"/>
      <p:bldP spid="133" grpId="0"/>
      <p:bldP spid="133" grpId="1"/>
      <p:bldP spid="136" grpId="0"/>
      <p:bldP spid="136" grpId="1"/>
      <p:bldP spid="137" grpId="0"/>
      <p:bldP spid="137" grpId="1"/>
      <p:bldP spid="138" grpId="0"/>
      <p:bldP spid="138" grpId="1"/>
      <p:bldP spid="139" grpId="0"/>
      <p:bldP spid="139" grpId="1"/>
      <p:bldP spid="140" grpId="0"/>
      <p:bldP spid="140" grpId="1"/>
      <p:bldP spid="145" grpId="0"/>
      <p:bldP spid="145" grpId="1"/>
      <p:bldP spid="146" grpId="0"/>
      <p:bldP spid="146" grpId="1"/>
      <p:bldP spid="148" grpId="0"/>
      <p:bldP spid="148" grpId="1"/>
      <p:bldP spid="150" grpId="0"/>
      <p:bldP spid="150" grpId="1"/>
      <p:bldP spid="152" grpId="0"/>
      <p:bldP spid="152" grpId="1"/>
      <p:bldP spid="174" grpId="0"/>
      <p:bldP spid="174" grpId="1"/>
      <p:bldP spid="191" grpId="0"/>
      <p:bldP spid="191" grpId="1"/>
      <p:bldP spid="192" grpId="0"/>
      <p:bldP spid="192" grpId="1"/>
      <p:bldP spid="193" grpId="0"/>
      <p:bldP spid="193" grpId="1"/>
      <p:bldP spid="194" grpId="0"/>
      <p:bldP spid="194" grpId="1"/>
      <p:bldP spid="195" grpId="0"/>
      <p:bldP spid="195" grpId="1"/>
      <p:bldP spid="196" grpId="0"/>
      <p:bldP spid="196" grpId="1"/>
      <p:bldP spid="197" grpId="0"/>
      <p:bldP spid="197" grpId="1"/>
      <p:bldP spid="198" grpId="0"/>
      <p:bldP spid="198" grpId="1"/>
      <p:bldP spid="199" grpId="0"/>
      <p:bldP spid="199" grpId="1"/>
      <p:bldP spid="200" grpId="0"/>
      <p:bldP spid="200" grpId="1"/>
      <p:bldP spid="201" grpId="0"/>
      <p:bldP spid="201" grpId="1"/>
      <p:bldP spid="202" grpId="0"/>
      <p:bldP spid="202" grpId="1"/>
      <p:bldP spid="203" grpId="0"/>
      <p:bldP spid="203" grpId="1"/>
      <p:bldP spid="204" grpId="0"/>
      <p:bldP spid="204" grpId="1"/>
      <p:bldP spid="205" grpId="0"/>
      <p:bldP spid="205" grpId="1"/>
      <p:bldP spid="206" grpId="0"/>
      <p:bldP spid="206" grpId="1"/>
      <p:bldP spid="207" grpId="0"/>
      <p:bldP spid="207" grpId="1"/>
      <p:bldP spid="208" grpId="0"/>
      <p:bldP spid="208" grpId="1"/>
      <p:bldP spid="209" grpId="0"/>
      <p:bldP spid="209" grpId="1"/>
      <p:bldP spid="210" grpId="0"/>
      <p:bldP spid="210" grpId="1"/>
      <p:bldP spid="211" grpId="0"/>
      <p:bldP spid="211" grpId="1"/>
      <p:bldP spid="212" grpId="0"/>
      <p:bldP spid="212" grpId="1"/>
      <p:bldP spid="213" grpId="0"/>
      <p:bldP spid="213" grpId="1"/>
      <p:bldP spid="214" grpId="0"/>
      <p:bldP spid="214" grpId="1"/>
      <p:bldP spid="215" grpId="0"/>
      <p:bldP spid="215" grpId="1"/>
      <p:bldP spid="216" grpId="0"/>
      <p:bldP spid="216" grpId="1"/>
      <p:bldP spid="217" grpId="0"/>
      <p:bldP spid="217" grpId="1"/>
      <p:bldP spid="218" grpId="0"/>
      <p:bldP spid="218" grpId="1"/>
      <p:bldP spid="219" grpId="0"/>
      <p:bldP spid="219" grpId="1"/>
      <p:bldP spid="220" grpId="0"/>
      <p:bldP spid="220" grpId="1"/>
      <p:bldP spid="221" grpId="0"/>
      <p:bldP spid="221" grpId="1"/>
      <p:bldP spid="222" grpId="0"/>
      <p:bldP spid="222" grpId="1"/>
      <p:bldP spid="223" grpId="0"/>
      <p:bldP spid="223" grpId="1"/>
      <p:bldP spid="224" grpId="0"/>
      <p:bldP spid="224" grpId="1"/>
      <p:bldP spid="225" grpId="0"/>
      <p:bldP spid="225" grpId="1"/>
      <p:bldP spid="226" grpId="0"/>
      <p:bldP spid="226" grpId="1"/>
      <p:bldP spid="227" grpId="0"/>
      <p:bldP spid="227" grpId="1"/>
      <p:bldP spid="228" grpId="0"/>
      <p:bldP spid="228" grpId="1"/>
      <p:bldP spid="229" grpId="0"/>
      <p:bldP spid="229" grpId="1"/>
      <p:bldP spid="230" grpId="0"/>
      <p:bldP spid="230" grpId="1"/>
      <p:bldP spid="231" grpId="0"/>
      <p:bldP spid="231" grpId="1"/>
      <p:bldP spid="232" grpId="0"/>
      <p:bldP spid="232" grpId="1"/>
      <p:bldP spid="233" grpId="0"/>
      <p:bldP spid="233" grpId="1"/>
      <p:bldP spid="234" grpId="0"/>
      <p:bldP spid="234" grpId="1"/>
      <p:bldP spid="235" grpId="0"/>
      <p:bldP spid="235" grpId="1"/>
      <p:bldP spid="236" grpId="0"/>
      <p:bldP spid="236" grpId="1"/>
      <p:bldP spid="239" grpId="0"/>
      <p:bldP spid="240" grpId="0"/>
      <p:bldP spid="241" grpId="0"/>
      <p:bldP spid="242" grpId="0"/>
      <p:bldP spid="243" grpId="0"/>
      <p:bldP spid="244" grpId="0"/>
      <p:bldP spid="245" grpId="0"/>
      <p:bldP spid="246" grpId="0"/>
      <p:bldP spid="247" grpId="0"/>
      <p:bldP spid="248" grpId="0"/>
      <p:bldP spid="249" grpId="0"/>
      <p:bldP spid="250" grpId="0"/>
      <p:bldP spid="251" grpId="0"/>
      <p:bldP spid="252" grpId="0"/>
      <p:bldP spid="253" grpId="0"/>
      <p:bldP spid="254" grpId="0"/>
      <p:bldP spid="255" grpId="0"/>
      <p:bldP spid="256" grpId="0"/>
      <p:bldP spid="257" grpId="0"/>
      <p:bldP spid="258" grpId="0"/>
      <p:bldP spid="259" grpId="0"/>
      <p:bldP spid="260" grpId="0"/>
      <p:bldP spid="261" grpId="0"/>
      <p:bldP spid="262" grpId="0"/>
      <p:bldP spid="263" grpId="0"/>
      <p:bldP spid="264" grpId="0"/>
      <p:bldP spid="265" grpId="0"/>
      <p:bldP spid="266" grpId="0"/>
      <p:bldP spid="267" grpId="0"/>
      <p:bldP spid="268" grpId="0"/>
      <p:bldP spid="269" grpId="0"/>
      <p:bldP spid="270" grpId="0"/>
      <p:bldP spid="271" grpId="0"/>
      <p:bldP spid="272" grpId="0"/>
      <p:bldP spid="273" grpId="0"/>
      <p:bldP spid="274" grpId="0"/>
      <p:bldP spid="275" grpId="0"/>
      <p:bldP spid="276" grpId="0"/>
      <p:bldP spid="277" grpId="0"/>
      <p:bldP spid="278" grpId="0"/>
      <p:bldP spid="279" grpId="0"/>
      <p:bldP spid="280" grpId="0"/>
      <p:bldP spid="281" grpId="0"/>
      <p:bldP spid="282" grpId="0"/>
      <p:bldP spid="283" grpId="0"/>
      <p:bldP spid="284" grpId="0"/>
      <p:bldP spid="285" grpId="0"/>
      <p:bldP spid="286" grpId="0"/>
      <p:bldP spid="287" grpId="0"/>
      <p:bldP spid="288" grpId="0"/>
      <p:bldP spid="289" grpId="0"/>
      <p:bldP spid="290" grpId="0"/>
      <p:bldP spid="291" grpId="0"/>
      <p:bldP spid="292" grpId="0"/>
      <p:bldP spid="293" grpId="0"/>
      <p:bldP spid="294" grpId="0"/>
      <p:bldP spid="295" grpId="0"/>
      <p:bldP spid="296" grpId="0"/>
      <p:bldP spid="297" grpId="0"/>
      <p:bldP spid="298" grpId="0"/>
      <p:bldP spid="299" grpId="0"/>
      <p:bldP spid="300" grpId="0"/>
      <p:bldP spid="301" grpId="0"/>
      <p:bldP spid="302" grpId="0"/>
      <p:bldP spid="303" grpId="0"/>
      <p:bldP spid="304" grpId="0"/>
      <p:bldP spid="305" grpId="0"/>
      <p:bldP spid="306" grpId="0"/>
      <p:bldP spid="307" grpId="0"/>
      <p:bldP spid="308" grpId="0"/>
      <p:bldP spid="309" grpId="0"/>
    </p:bldLst>
  </p:timing>
</p:sld>
</file>

<file path=ppt/theme/theme1.xml><?xml version="1.0" encoding="utf-8"?>
<a:theme xmlns:a="http://schemas.openxmlformats.org/drawingml/2006/main" name="Slic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فونت مخصوص زبان فارسی">
      <a:majorFont>
        <a:latin typeface="Microsoft Uighur"/>
        <a:ea typeface=""/>
        <a:cs typeface="Microsoft Uighur"/>
      </a:majorFont>
      <a:minorFont>
        <a:latin typeface="Microsoft Uighur"/>
        <a:ea typeface=""/>
        <a:cs typeface="Microsoft Uighur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2140</TotalTime>
  <Words>10894</Words>
  <Application>Microsoft Office PowerPoint</Application>
  <PresentationFormat>Widescreen</PresentationFormat>
  <Paragraphs>2421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Aptos Narrow</vt:lpstr>
      <vt:lpstr>Calibri</vt:lpstr>
      <vt:lpstr>Microsoft Uighur</vt:lpstr>
      <vt:lpstr>Wingdings 3</vt:lpstr>
      <vt:lpstr>Slice</vt:lpstr>
      <vt:lpstr>یک زبان انتخاب کن؟        select language?</vt:lpstr>
      <vt:lpstr>An explanation of Python code themes and libraries</vt:lpstr>
      <vt:lpstr>front matter:</vt:lpstr>
      <vt:lpstr>History:</vt:lpstr>
      <vt:lpstr>Python libraries:</vt:lpstr>
      <vt:lpstr>Return to language selection page</vt:lpstr>
      <vt:lpstr>Codes without libraries:</vt:lpstr>
      <vt:lpstr>Return to library list:</vt:lpstr>
      <vt:lpstr>numpy and math and scipy library:</vt:lpstr>
      <vt:lpstr>Return to library list:</vt:lpstr>
      <vt:lpstr>pandAS Library:</vt:lpstr>
      <vt:lpstr>Return to library list:</vt:lpstr>
      <vt:lpstr>Library: SEABORN and MATPLOTlIB</vt:lpstr>
      <vt:lpstr>Return to library list:</vt:lpstr>
      <vt:lpstr>Library: SCIKIT-LEARN</vt:lpstr>
      <vt:lpstr>Return to library list:</vt:lpstr>
      <vt:lpstr>Library: PYTROUCH</vt:lpstr>
      <vt:lpstr>Return to library list:</vt:lpstr>
      <vt:lpstr>Library: FASTAPI</vt:lpstr>
      <vt:lpstr>Return to library list:</vt:lpstr>
      <vt:lpstr>توضیحی در مورد تمام کد ها و کتابخانه های پایتون</vt:lpstr>
      <vt:lpstr>مقدمه:</vt:lpstr>
      <vt:lpstr>تاریخچه:</vt:lpstr>
      <vt:lpstr>کتابخانه های پایتون:</vt:lpstr>
      <vt:lpstr>بازگشت به صفحه انتخاب زبان</vt:lpstr>
      <vt:lpstr>کدهای بدون کتابخانه:</vt:lpstr>
      <vt:lpstr>بازگشت به فهرست کتابخانه:</vt:lpstr>
      <vt:lpstr>کتابخانه mathوnumpy وscipy :</vt:lpstr>
      <vt:lpstr>بازگشت به فهرست کتابخانه:</vt:lpstr>
      <vt:lpstr>کتابخانه pandAS:</vt:lpstr>
      <vt:lpstr>بازگشت به فهرست کتابخانه:</vt:lpstr>
      <vt:lpstr>کتابخانه SEABORNوMATPLOTlIB:</vt:lpstr>
      <vt:lpstr>بازگشت به فهرست کتابخانه:</vt:lpstr>
      <vt:lpstr>کتابخانه SCIKIT-LEARN:</vt:lpstr>
      <vt:lpstr>بازگشت به فهرست کتابخانه:</vt:lpstr>
      <vt:lpstr>کتابخانه PYTROUCH:</vt:lpstr>
      <vt:lpstr>بازگشت به فهرست کتابخانه:</vt:lpstr>
      <vt:lpstr>کتابخانه FASTAPI:</vt:lpstr>
      <vt:lpstr>بازگشت به فهرست کتابخانه: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Danial Alinasiri</dc:creator>
  <cp:lastModifiedBy>Danial Alinasiri</cp:lastModifiedBy>
  <cp:revision>117</cp:revision>
  <dcterms:created xsi:type="dcterms:W3CDTF">2025-07-12T05:24:32Z</dcterms:created>
  <dcterms:modified xsi:type="dcterms:W3CDTF">2025-07-29T11:42:18Z</dcterms:modified>
</cp:coreProperties>
</file>